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3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660"/>
  </p:normalViewPr>
  <p:slideViewPr>
    <p:cSldViewPr showGuides="1">
      <p:cViewPr>
        <p:scale>
          <a:sx n="135" d="100"/>
          <a:sy n="135" d="100"/>
        </p:scale>
        <p:origin x="-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01976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6321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färg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15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715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3"/>
          </p:nvPr>
        </p:nvSpPr>
        <p:spPr>
          <a:xfrm>
            <a:off x="468313" y="1611314"/>
            <a:ext cx="8223403" cy="406043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färga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143644"/>
            <a:ext cx="140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7876-5999-4803-9494-E373D9411281}" type="datetimeFigureOut">
              <a:rPr lang="sv-SE" smtClean="0"/>
              <a:pPr/>
              <a:t>2014-05-26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7422" y="6143644"/>
            <a:ext cx="214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000628" y="6143644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5D00-1160-406B-8205-4F55E63EE66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Verdana" pitchFamily="34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Öppna jämförelser 2012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764"/>
            <a:ext cx="8280920" cy="541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764"/>
            <a:ext cx="8068712" cy="52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87350"/>
            <a:ext cx="8280920" cy="540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763"/>
            <a:ext cx="8068712" cy="52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5764"/>
            <a:ext cx="8068710" cy="52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764"/>
            <a:ext cx="8068711" cy="52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2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763"/>
            <a:ext cx="8399115" cy="513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764"/>
            <a:ext cx="8208912" cy="53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764"/>
            <a:ext cx="8288980" cy="54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0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1836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3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763"/>
            <a:ext cx="8288981" cy="541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763"/>
            <a:ext cx="8288981" cy="541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764"/>
            <a:ext cx="7776864" cy="508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4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763"/>
            <a:ext cx="8288981" cy="541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0834"/>
            <a:ext cx="8424936" cy="550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7351"/>
            <a:ext cx="8074624" cy="52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744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4175"/>
            <a:ext cx="8071061" cy="52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1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7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02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84175"/>
            <a:ext cx="8181194" cy="53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99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0688"/>
            <a:ext cx="85444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53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5425"/>
            <a:ext cx="8208912" cy="49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764"/>
            <a:ext cx="8208912" cy="536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764"/>
            <a:ext cx="8068712" cy="52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7350"/>
            <a:ext cx="7633632" cy="49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7351"/>
            <a:ext cx="8074624" cy="52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5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87351"/>
            <a:ext cx="7964376" cy="52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57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7351"/>
            <a:ext cx="8074624" cy="52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9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L Orange">
  <a:themeElements>
    <a:clrScheme name="SKL">
      <a:dk1>
        <a:sysClr val="windowText" lastClr="000000"/>
      </a:dk1>
      <a:lt1>
        <a:sysClr val="window" lastClr="FFFFFF"/>
      </a:lt1>
      <a:dk2>
        <a:srgbClr val="4D4D4D"/>
      </a:dk2>
      <a:lt2>
        <a:srgbClr val="EEECE1"/>
      </a:lt2>
      <a:accent1>
        <a:srgbClr val="006428"/>
      </a:accent1>
      <a:accent2>
        <a:srgbClr val="005A9B"/>
      </a:accent2>
      <a:accent3>
        <a:srgbClr val="B9141E"/>
      </a:accent3>
      <a:accent4>
        <a:srgbClr val="5A5A96"/>
      </a:accent4>
      <a:accent5>
        <a:srgbClr val="8C7D6E"/>
      </a:accent5>
      <a:accent6>
        <a:srgbClr val="E6460A"/>
      </a:accent6>
      <a:hlink>
        <a:srgbClr val="0000FF"/>
      </a:hlink>
      <a:folHlink>
        <a:srgbClr val="800080"/>
      </a:folHlink>
    </a:clrScheme>
    <a:fontScheme name="_SK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4</Words>
  <Application>Microsoft Office PowerPoint</Application>
  <PresentationFormat>Bildspel på skärmen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0" baseType="lpstr">
      <vt:lpstr>SKL Orange</vt:lpstr>
      <vt:lpstr>Öppna jämförelser 2012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Learningpoint</dc:creator>
  <cp:lastModifiedBy>Sandbacka Sonja</cp:lastModifiedBy>
  <cp:revision>37</cp:revision>
  <dcterms:created xsi:type="dcterms:W3CDTF">2010-02-19T14:28:28Z</dcterms:created>
  <dcterms:modified xsi:type="dcterms:W3CDTF">2014-05-26T13:47:54Z</dcterms:modified>
</cp:coreProperties>
</file>