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64" r:id="rId2"/>
    <p:sldId id="269" r:id="rId3"/>
    <p:sldId id="275" r:id="rId4"/>
    <p:sldId id="278" r:id="rId5"/>
    <p:sldId id="270" r:id="rId6"/>
    <p:sldId id="280" r:id="rId7"/>
    <p:sldId id="283" r:id="rId8"/>
    <p:sldId id="273" r:id="rId9"/>
    <p:sldId id="282" r:id="rId10"/>
    <p:sldId id="268" r:id="rId11"/>
    <p:sldId id="265"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758D"/>
    <a:srgbClr val="7997AE"/>
    <a:srgbClr val="3B5B7A"/>
    <a:srgbClr val="E5AD3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5E5F57-C2D3-4C22-B0EE-9F70847FC137}" v="6" dt="2022-11-09T15:21:04.838"/>
    <p1510:client id="{F34908FF-2A6E-4720-7D5F-06A055A80101}" v="168" dt="2020-09-10T19:47:23.073"/>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just format 3 - Dekorfärg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Mellanmörkt format 1 - Dekorfärg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A107856-5554-42FB-B03E-39F5DBC370BA}" styleName="Mellanmörkt format 4 - Dekorfärg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84E427A-3D55-4303-BF80-6455036E1DE7}" styleName="Format med tema 1 - dekorfärg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880"/>
    <p:restoredTop sz="75676" autoAdjust="0"/>
  </p:normalViewPr>
  <p:slideViewPr>
    <p:cSldViewPr snapToGrid="0" snapToObjects="1" showGuides="1">
      <p:cViewPr varScale="1">
        <p:scale>
          <a:sx n="65" d="100"/>
          <a:sy n="65" d="100"/>
        </p:scale>
        <p:origin x="1824" y="38"/>
      </p:cViewPr>
      <p:guideLst>
        <p:guide orient="horz" pos="2160"/>
        <p:guide pos="3840"/>
      </p:guideLst>
    </p:cSldViewPr>
  </p:slideViewPr>
  <p:notesTextViewPr>
    <p:cViewPr>
      <p:scale>
        <a:sx n="1" d="1"/>
        <a:sy n="1" d="1"/>
      </p:scale>
      <p:origin x="0" y="0"/>
    </p:cViewPr>
  </p:notesTextViewPr>
  <p:sorterViewPr>
    <p:cViewPr>
      <p:scale>
        <a:sx n="117" d="100"/>
        <a:sy n="117" d="100"/>
      </p:scale>
      <p:origin x="0" y="-149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2D4CCE-3C07-C045-8CBD-F4646C5FF5DC}" type="datetimeFigureOut">
              <a:rPr lang="sv-SE" smtClean="0"/>
              <a:t>2022-11-09</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sv-SE"/>
              <a:t>Redigera format för bakgrundstext
Nivå två
Nivå tre
Nivå fyra
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B51BFD-5D7D-7242-8400-9D53345A6199}" type="slidenum">
              <a:rPr lang="sv-SE" smtClean="0"/>
              <a:t>‹#›</a:t>
            </a:fld>
            <a:endParaRPr lang="sv-SE"/>
          </a:p>
        </p:txBody>
      </p:sp>
    </p:spTree>
    <p:extLst>
      <p:ext uri="{BB962C8B-B14F-4D97-AF65-F5344CB8AC3E}">
        <p14:creationId xmlns:p14="http://schemas.microsoft.com/office/powerpoint/2010/main" val="301934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BCB51BFD-5D7D-7242-8400-9D53345A6199}" type="slidenum">
              <a:rPr lang="sv-SE" smtClean="0"/>
              <a:t>1</a:t>
            </a:fld>
            <a:endParaRPr lang="sv-SE"/>
          </a:p>
        </p:txBody>
      </p:sp>
    </p:spTree>
    <p:extLst>
      <p:ext uri="{BB962C8B-B14F-4D97-AF65-F5344CB8AC3E}">
        <p14:creationId xmlns:p14="http://schemas.microsoft.com/office/powerpoint/2010/main" val="1920566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aseline="0" dirty="0"/>
              <a:t>Syftet med den här dagen är att lära hur olika regioner har organiserat sig kring PVQ för att stödja förflyttningen från data till hälsa. Detta är tänkt att göras genom:</a:t>
            </a:r>
          </a:p>
          <a:p>
            <a:endParaRPr lang="sv-SE" baseline="0" dirty="0"/>
          </a:p>
          <a:p>
            <a:pPr marL="171450" indent="-171450">
              <a:buFont typeface="Arial" panose="020B0604020202020204" pitchFamily="34" charset="0"/>
              <a:buChar char="•"/>
            </a:pPr>
            <a:r>
              <a:rPr lang="sv-SE" dirty="0"/>
              <a:t>Titta</a:t>
            </a:r>
            <a:r>
              <a:rPr lang="sv-SE" baseline="0" dirty="0"/>
              <a:t> på hur </a:t>
            </a:r>
            <a:r>
              <a:rPr lang="sv-SE" dirty="0"/>
              <a:t>organisationen kring PVQ ser ut i några olika regioner</a:t>
            </a:r>
          </a:p>
          <a:p>
            <a:pPr marL="171450" indent="-171450">
              <a:buFont typeface="Arial" panose="020B0604020202020204" pitchFamily="34" charset="0"/>
              <a:buChar char="•"/>
            </a:pPr>
            <a:r>
              <a:rPr lang="sv-SE" dirty="0"/>
              <a:t>Lära</a:t>
            </a:r>
            <a:r>
              <a:rPr lang="sv-SE" baseline="0" dirty="0"/>
              <a:t> och få i</a:t>
            </a:r>
            <a:r>
              <a:rPr lang="sv-SE" dirty="0"/>
              <a:t>nspiration av varandra </a:t>
            </a:r>
          </a:p>
          <a:p>
            <a:pPr marL="171450" indent="-171450">
              <a:buFont typeface="Arial" panose="020B0604020202020204" pitchFamily="34" charset="0"/>
              <a:buChar char="•"/>
            </a:pPr>
            <a:r>
              <a:rPr lang="sv-SE" dirty="0"/>
              <a:t>Få tips om hur vi nationellt kan stödja regionernas arbete</a:t>
            </a:r>
          </a:p>
          <a:p>
            <a:endParaRPr lang="sv-SE" baseline="0" dirty="0"/>
          </a:p>
          <a:p>
            <a:r>
              <a:rPr lang="sv-SE" baseline="0" dirty="0"/>
              <a:t>Och viktigt att inte glömma bort vård övergripande syfte att det handlar om att skapa en god vård och hälsa</a:t>
            </a:r>
            <a:endParaRPr lang="sv-SE" dirty="0"/>
          </a:p>
        </p:txBody>
      </p:sp>
      <p:sp>
        <p:nvSpPr>
          <p:cNvPr id="4" name="Platshållare för bildnummer 3"/>
          <p:cNvSpPr>
            <a:spLocks noGrp="1"/>
          </p:cNvSpPr>
          <p:nvPr>
            <p:ph type="sldNum" sz="quarter" idx="10"/>
          </p:nvPr>
        </p:nvSpPr>
        <p:spPr/>
        <p:txBody>
          <a:bodyPr/>
          <a:lstStyle/>
          <a:p>
            <a:fld id="{BCB51BFD-5D7D-7242-8400-9D53345A6199}" type="slidenum">
              <a:rPr lang="sv-SE" smtClean="0"/>
              <a:t>2</a:t>
            </a:fld>
            <a:endParaRPr lang="sv-SE"/>
          </a:p>
        </p:txBody>
      </p:sp>
    </p:spTree>
    <p:extLst>
      <p:ext uri="{BB962C8B-B14F-4D97-AF65-F5344CB8AC3E}">
        <p14:creationId xmlns:p14="http://schemas.microsoft.com/office/powerpoint/2010/main" val="2882972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Upplägget för </a:t>
            </a:r>
            <a:r>
              <a:rPr lang="sv-SE" dirty="0" err="1"/>
              <a:t>webbinariet</a:t>
            </a:r>
            <a:r>
              <a:rPr lang="sv-SE" baseline="0" dirty="0"/>
              <a:t> är följande</a:t>
            </a:r>
            <a:endParaRPr lang="sv-SE" dirty="0"/>
          </a:p>
        </p:txBody>
      </p:sp>
      <p:sp>
        <p:nvSpPr>
          <p:cNvPr id="4" name="Platshållare för bildnummer 3"/>
          <p:cNvSpPr>
            <a:spLocks noGrp="1"/>
          </p:cNvSpPr>
          <p:nvPr>
            <p:ph type="sldNum" sz="quarter" idx="10"/>
          </p:nvPr>
        </p:nvSpPr>
        <p:spPr/>
        <p:txBody>
          <a:bodyPr/>
          <a:lstStyle/>
          <a:p>
            <a:fld id="{BCB51BFD-5D7D-7242-8400-9D53345A6199}" type="slidenum">
              <a:rPr lang="sv-SE" smtClean="0"/>
              <a:t>3</a:t>
            </a:fld>
            <a:endParaRPr lang="sv-SE"/>
          </a:p>
        </p:txBody>
      </p:sp>
    </p:spTree>
    <p:extLst>
      <p:ext uri="{BB962C8B-B14F-4D97-AF65-F5344CB8AC3E}">
        <p14:creationId xmlns:p14="http://schemas.microsoft.com/office/powerpoint/2010/main" val="546784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aseline="0" dirty="0"/>
              <a:t>För att ringa in mer vilken nivå vi kommer att fokusera på idag visar jag den här bilden som beskriver de huvudsakliga nivåerna i PrimärvårdsKvalitet – nationellt, regionalt och på vårdenheten. Nivåer som också kan beskrivas som mikro- </a:t>
            </a:r>
            <a:r>
              <a:rPr lang="sv-SE" baseline="0" dirty="0" err="1"/>
              <a:t>meso</a:t>
            </a:r>
            <a:r>
              <a:rPr lang="sv-SE" baseline="0" dirty="0"/>
              <a:t>- och makronivå. Bilden beskriver även vilken nivå som har ansvar för olika områden.</a:t>
            </a:r>
          </a:p>
          <a:p>
            <a:endParaRPr lang="sv-SE" baseline="0" dirty="0"/>
          </a:p>
          <a:p>
            <a:pPr marL="171450" indent="-171450">
              <a:buFont typeface="Arial" panose="020B0604020202020204" pitchFamily="34" charset="0"/>
              <a:buChar char="•"/>
            </a:pPr>
            <a:r>
              <a:rPr lang="sv-SE" baseline="0" dirty="0"/>
              <a:t>Nationellt</a:t>
            </a:r>
          </a:p>
          <a:p>
            <a:pPr marL="171450" indent="-171450">
              <a:buFont typeface="Arial" panose="020B0604020202020204" pitchFamily="34" charset="0"/>
              <a:buChar char="•"/>
            </a:pPr>
            <a:r>
              <a:rPr lang="sv-SE" baseline="0" dirty="0"/>
              <a:t>Regionalt : På regional nivå behöver stöd för datatolkning och analys tas fram samt strukturer för lokalt förbättringsarbete. Hjälp att hitta potentialen för förbättring och metoder att genomföra förbättringsarbeten. Stöd till ledarskapet. Underlätta spridning av goda exempel. </a:t>
            </a:r>
          </a:p>
        </p:txBody>
      </p:sp>
      <p:sp>
        <p:nvSpPr>
          <p:cNvPr id="4" name="Platshållare för bildnummer 3"/>
          <p:cNvSpPr>
            <a:spLocks noGrp="1"/>
          </p:cNvSpPr>
          <p:nvPr>
            <p:ph type="sldNum" sz="quarter" idx="10"/>
          </p:nvPr>
        </p:nvSpPr>
        <p:spPr/>
        <p:txBody>
          <a:bodyPr/>
          <a:lstStyle/>
          <a:p>
            <a:fld id="{BCB51BFD-5D7D-7242-8400-9D53345A6199}" type="slidenum">
              <a:rPr lang="sv-SE" smtClean="0"/>
              <a:t>4</a:t>
            </a:fld>
            <a:endParaRPr lang="sv-SE"/>
          </a:p>
        </p:txBody>
      </p:sp>
    </p:spTree>
    <p:extLst>
      <p:ext uri="{BB962C8B-B14F-4D97-AF65-F5344CB8AC3E}">
        <p14:creationId xmlns:p14="http://schemas.microsoft.com/office/powerpoint/2010/main" val="9479129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Eller ”som man</a:t>
            </a:r>
            <a:r>
              <a:rPr lang="sv-SE" baseline="0" dirty="0"/>
              <a:t> bäddar får man ligga”. </a:t>
            </a:r>
          </a:p>
          <a:p>
            <a:r>
              <a:rPr lang="sv-SE" baseline="0" dirty="0"/>
              <a:t>Man kommer inte få de effekter som man önskar om man inte har riggat systemet för det. Och det är själva systembygget som vi kommer att fokusera på idag. Hur bygger vi det så att vi uppnår de resultat vi vill ha?</a:t>
            </a:r>
            <a:endParaRPr lang="sv-SE" dirty="0"/>
          </a:p>
        </p:txBody>
      </p:sp>
      <p:sp>
        <p:nvSpPr>
          <p:cNvPr id="4" name="Platshållare för bildnummer 3"/>
          <p:cNvSpPr>
            <a:spLocks noGrp="1"/>
          </p:cNvSpPr>
          <p:nvPr>
            <p:ph type="sldNum" sz="quarter" idx="10"/>
          </p:nvPr>
        </p:nvSpPr>
        <p:spPr/>
        <p:txBody>
          <a:bodyPr/>
          <a:lstStyle/>
          <a:p>
            <a:fld id="{BCB51BFD-5D7D-7242-8400-9D53345A6199}" type="slidenum">
              <a:rPr lang="sv-SE" smtClean="0"/>
              <a:t>5</a:t>
            </a:fld>
            <a:endParaRPr lang="sv-SE"/>
          </a:p>
        </p:txBody>
      </p:sp>
    </p:spTree>
    <p:extLst>
      <p:ext uri="{BB962C8B-B14F-4D97-AF65-F5344CB8AC3E}">
        <p14:creationId xmlns:p14="http://schemas.microsoft.com/office/powerpoint/2010/main" val="25849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lvl="0" fontAlgn="base"/>
            <a:r>
              <a:rPr lang="sv-SE" sz="1200" i="0" kern="1200" dirty="0">
                <a:solidFill>
                  <a:schemeClr val="tx1"/>
                </a:solidFill>
                <a:effectLst/>
                <a:latin typeface="+mn-lt"/>
                <a:ea typeface="+mn-ea"/>
                <a:cs typeface="+mn-cs"/>
              </a:rPr>
              <a:t>En</a:t>
            </a:r>
            <a:r>
              <a:rPr lang="sv-SE" sz="1200" i="0" kern="1200" baseline="0" dirty="0">
                <a:solidFill>
                  <a:schemeClr val="tx1"/>
                </a:solidFill>
                <a:effectLst/>
                <a:latin typeface="+mn-lt"/>
                <a:ea typeface="+mn-ea"/>
                <a:cs typeface="+mn-cs"/>
              </a:rPr>
              <a:t> indelning som kan vara bra att ha med sig i bakhuvudet är de olika faserna som gås igenom från det att ett informationssystem (PVQ) införs till dess att man kan se resultaten av det. </a:t>
            </a:r>
          </a:p>
          <a:p>
            <a:pPr lvl="0" fontAlgn="base"/>
            <a:endParaRPr lang="sv-SE" sz="1200" i="0" kern="1200" baseline="0" dirty="0">
              <a:solidFill>
                <a:schemeClr val="tx1"/>
              </a:solidFill>
              <a:effectLst/>
              <a:latin typeface="+mn-lt"/>
              <a:ea typeface="+mn-ea"/>
              <a:cs typeface="+mn-cs"/>
            </a:endParaRPr>
          </a:p>
          <a:p>
            <a:pPr lvl="0" fontAlgn="base"/>
            <a:r>
              <a:rPr lang="sv-SE" sz="1200" i="0" kern="1200" baseline="0" dirty="0">
                <a:solidFill>
                  <a:schemeClr val="tx1"/>
                </a:solidFill>
                <a:effectLst/>
                <a:latin typeface="+mn-lt"/>
                <a:ea typeface="+mn-ea"/>
                <a:cs typeface="+mn-cs"/>
              </a:rPr>
              <a:t>De olika faserna är:</a:t>
            </a:r>
            <a:endParaRPr lang="sv-SE" sz="1200" i="0" kern="1200" dirty="0">
              <a:solidFill>
                <a:schemeClr val="tx1"/>
              </a:solidFill>
              <a:effectLst/>
              <a:latin typeface="+mn-lt"/>
              <a:ea typeface="+mn-ea"/>
              <a:cs typeface="+mn-cs"/>
            </a:endParaRPr>
          </a:p>
          <a:p>
            <a:pPr marL="171450" lvl="0" indent="-171450" fontAlgn="base">
              <a:buFont typeface="Arial" panose="020B0604020202020204" pitchFamily="34" charset="0"/>
              <a:buChar char="•"/>
            </a:pPr>
            <a:r>
              <a:rPr lang="sv-SE" sz="1200" i="0" kern="1200" dirty="0" err="1">
                <a:solidFill>
                  <a:schemeClr val="tx1"/>
                </a:solidFill>
                <a:effectLst/>
                <a:latin typeface="+mn-lt"/>
                <a:ea typeface="+mn-ea"/>
                <a:cs typeface="+mn-cs"/>
              </a:rPr>
              <a:t>Availability</a:t>
            </a:r>
            <a:r>
              <a:rPr lang="sv-SE" sz="1200" i="0" kern="1200" dirty="0">
                <a:solidFill>
                  <a:schemeClr val="tx1"/>
                </a:solidFill>
                <a:effectLst/>
                <a:latin typeface="+mn-lt"/>
                <a:ea typeface="+mn-ea"/>
                <a:cs typeface="+mn-cs"/>
              </a:rPr>
              <a:t> - tillgänglighet till det nya systemet</a:t>
            </a:r>
          </a:p>
          <a:p>
            <a:pPr marL="171450" lvl="0" indent="-171450" fontAlgn="base">
              <a:buFont typeface="Arial" panose="020B0604020202020204" pitchFamily="34" charset="0"/>
              <a:buChar char="•"/>
            </a:pPr>
            <a:r>
              <a:rPr lang="sv-SE" sz="1200" i="0" kern="1200" dirty="0">
                <a:solidFill>
                  <a:schemeClr val="tx1"/>
                </a:solidFill>
                <a:effectLst/>
                <a:latin typeface="+mn-lt"/>
                <a:ea typeface="+mn-ea"/>
                <a:cs typeface="+mn-cs"/>
              </a:rPr>
              <a:t>System </a:t>
            </a:r>
            <a:r>
              <a:rPr lang="sv-SE" sz="1200" i="0" kern="1200" dirty="0" err="1">
                <a:solidFill>
                  <a:schemeClr val="tx1"/>
                </a:solidFill>
                <a:effectLst/>
                <a:latin typeface="+mn-lt"/>
                <a:ea typeface="+mn-ea"/>
                <a:cs typeface="+mn-cs"/>
              </a:rPr>
              <a:t>use</a:t>
            </a:r>
            <a:r>
              <a:rPr lang="sv-SE" sz="1200" i="0" kern="1200" dirty="0">
                <a:solidFill>
                  <a:schemeClr val="tx1"/>
                </a:solidFill>
                <a:effectLst/>
                <a:latin typeface="+mn-lt"/>
                <a:ea typeface="+mn-ea"/>
                <a:cs typeface="+mn-cs"/>
              </a:rPr>
              <a:t> - omsättning av det nya systemet</a:t>
            </a:r>
          </a:p>
          <a:p>
            <a:pPr marL="171450" lvl="0" indent="-171450" fontAlgn="base">
              <a:buFont typeface="Arial" panose="020B0604020202020204" pitchFamily="34" charset="0"/>
              <a:buChar char="•"/>
            </a:pPr>
            <a:r>
              <a:rPr lang="sv-SE" sz="1200" i="0" kern="1200" dirty="0">
                <a:solidFill>
                  <a:schemeClr val="tx1"/>
                </a:solidFill>
                <a:effectLst/>
                <a:latin typeface="+mn-lt"/>
                <a:ea typeface="+mn-ea"/>
                <a:cs typeface="+mn-cs"/>
              </a:rPr>
              <a:t>Clinical </a:t>
            </a:r>
            <a:r>
              <a:rPr lang="sv-SE" sz="1200" i="0" kern="1200" dirty="0" err="1">
                <a:solidFill>
                  <a:schemeClr val="tx1"/>
                </a:solidFill>
                <a:effectLst/>
                <a:latin typeface="+mn-lt"/>
                <a:ea typeface="+mn-ea"/>
                <a:cs typeface="+mn-cs"/>
              </a:rPr>
              <a:t>behaviour</a:t>
            </a:r>
            <a:r>
              <a:rPr lang="sv-SE" sz="1200" i="0" kern="1200" dirty="0">
                <a:solidFill>
                  <a:schemeClr val="tx1"/>
                </a:solidFill>
                <a:effectLst/>
                <a:latin typeface="+mn-lt"/>
                <a:ea typeface="+mn-ea"/>
                <a:cs typeface="+mn-cs"/>
              </a:rPr>
              <a:t> - inarbetat arbetssätt</a:t>
            </a:r>
          </a:p>
          <a:p>
            <a:pPr marL="171450" lvl="0" indent="-171450" fontAlgn="base">
              <a:buFont typeface="Arial" panose="020B0604020202020204" pitchFamily="34" charset="0"/>
              <a:buChar char="•"/>
            </a:pPr>
            <a:r>
              <a:rPr lang="sv-SE" sz="1200" i="0" kern="1200" dirty="0">
                <a:solidFill>
                  <a:schemeClr val="tx1"/>
                </a:solidFill>
                <a:effectLst/>
                <a:latin typeface="+mn-lt"/>
                <a:ea typeface="+mn-ea"/>
                <a:cs typeface="+mn-cs"/>
              </a:rPr>
              <a:t>Clinical and patient </a:t>
            </a:r>
            <a:r>
              <a:rPr lang="sv-SE" sz="1200" i="0" kern="1200" dirty="0" err="1">
                <a:solidFill>
                  <a:schemeClr val="tx1"/>
                </a:solidFill>
                <a:effectLst/>
                <a:latin typeface="+mn-lt"/>
                <a:ea typeface="+mn-ea"/>
                <a:cs typeface="+mn-cs"/>
              </a:rPr>
              <a:t>outcome</a:t>
            </a:r>
            <a:r>
              <a:rPr lang="sv-SE" sz="1200" i="0" kern="1200" dirty="0">
                <a:solidFill>
                  <a:schemeClr val="tx1"/>
                </a:solidFill>
                <a:effectLst/>
                <a:latin typeface="+mn-lt"/>
                <a:ea typeface="+mn-ea"/>
                <a:cs typeface="+mn-cs"/>
              </a:rPr>
              <a:t> - patientutfall efter att systemet</a:t>
            </a:r>
            <a:r>
              <a:rPr lang="sv-SE" sz="1200" i="0" kern="1200" baseline="0" dirty="0">
                <a:solidFill>
                  <a:schemeClr val="tx1"/>
                </a:solidFill>
                <a:effectLst/>
                <a:latin typeface="+mn-lt"/>
                <a:ea typeface="+mn-ea"/>
                <a:cs typeface="+mn-cs"/>
              </a:rPr>
              <a:t> har </a:t>
            </a:r>
            <a:r>
              <a:rPr lang="sv-SE" sz="1200" i="0" kern="1200" dirty="0">
                <a:solidFill>
                  <a:schemeClr val="tx1"/>
                </a:solidFill>
                <a:effectLst/>
                <a:latin typeface="+mn-lt"/>
                <a:ea typeface="+mn-ea"/>
                <a:cs typeface="+mn-cs"/>
              </a:rPr>
              <a:t>implementerats</a:t>
            </a:r>
          </a:p>
          <a:p>
            <a:pPr lvl="0" fontAlgn="base"/>
            <a:endParaRPr lang="sv-SE" sz="1200" i="0" kern="1200" dirty="0">
              <a:solidFill>
                <a:schemeClr val="tx1"/>
              </a:solidFill>
              <a:effectLst/>
              <a:latin typeface="+mn-lt"/>
              <a:ea typeface="+mn-ea"/>
              <a:cs typeface="+mn-cs"/>
            </a:endParaRPr>
          </a:p>
          <a:p>
            <a:pPr lvl="0" fontAlgn="base"/>
            <a:r>
              <a:rPr lang="sv-SE" sz="1200" i="0" kern="1200" dirty="0">
                <a:solidFill>
                  <a:schemeClr val="tx1"/>
                </a:solidFill>
                <a:effectLst/>
                <a:latin typeface="+mn-lt"/>
                <a:ea typeface="+mn-ea"/>
                <a:cs typeface="+mn-cs"/>
              </a:rPr>
              <a:t>I olika</a:t>
            </a:r>
            <a:r>
              <a:rPr lang="sv-SE" sz="1200" i="0" kern="1200" baseline="0" dirty="0">
                <a:solidFill>
                  <a:schemeClr val="tx1"/>
                </a:solidFill>
                <a:effectLst/>
                <a:latin typeface="+mn-lt"/>
                <a:ea typeface="+mn-ea"/>
                <a:cs typeface="+mn-cs"/>
              </a:rPr>
              <a:t> faser finns olika behov av stöd. </a:t>
            </a:r>
            <a:r>
              <a:rPr lang="sv-SE" sz="1200" i="0" kern="1200" dirty="0">
                <a:solidFill>
                  <a:schemeClr val="tx1"/>
                </a:solidFill>
                <a:effectLst/>
                <a:latin typeface="+mn-lt"/>
                <a:ea typeface="+mn-ea"/>
                <a:cs typeface="+mn-cs"/>
              </a:rPr>
              <a:t>Här befinner sig regionerna på</a:t>
            </a:r>
            <a:r>
              <a:rPr lang="sv-SE" sz="1200" i="0" kern="1200" baseline="0" dirty="0">
                <a:solidFill>
                  <a:schemeClr val="tx1"/>
                </a:solidFill>
                <a:effectLst/>
                <a:latin typeface="+mn-lt"/>
                <a:ea typeface="+mn-ea"/>
                <a:cs typeface="+mn-cs"/>
              </a:rPr>
              <a:t> olika ställen och även inom regionen skiljer det sig vart på grafen man befinner sig. Det här </a:t>
            </a:r>
            <a:r>
              <a:rPr lang="sv-SE" sz="1200" i="0" kern="1200" baseline="0" dirty="0" err="1">
                <a:solidFill>
                  <a:schemeClr val="tx1"/>
                </a:solidFill>
                <a:effectLst/>
                <a:latin typeface="+mn-lt"/>
                <a:ea typeface="+mn-ea"/>
                <a:cs typeface="+mn-cs"/>
              </a:rPr>
              <a:t>webbinariet</a:t>
            </a:r>
            <a:r>
              <a:rPr lang="sv-SE" sz="1200" i="0" kern="1200" baseline="0" dirty="0">
                <a:solidFill>
                  <a:schemeClr val="tx1"/>
                </a:solidFill>
                <a:effectLst/>
                <a:latin typeface="+mn-lt"/>
                <a:ea typeface="+mn-ea"/>
                <a:cs typeface="+mn-cs"/>
              </a:rPr>
              <a:t> handlar alltså om hur regionerna kan stödja utvecklingen i de här olika faserna.</a:t>
            </a:r>
            <a:endParaRPr lang="sv-SE" sz="1200" i="0" kern="1200" dirty="0">
              <a:solidFill>
                <a:schemeClr val="tx1"/>
              </a:solidFill>
              <a:effectLst/>
              <a:latin typeface="+mn-lt"/>
              <a:ea typeface="+mn-ea"/>
              <a:cs typeface="+mn-cs"/>
            </a:endParaRPr>
          </a:p>
          <a:p>
            <a:endParaRPr lang="sv-SE" i="0" dirty="0"/>
          </a:p>
        </p:txBody>
      </p:sp>
      <p:sp>
        <p:nvSpPr>
          <p:cNvPr id="4" name="Platshållare för bildnummer 3"/>
          <p:cNvSpPr>
            <a:spLocks noGrp="1"/>
          </p:cNvSpPr>
          <p:nvPr>
            <p:ph type="sldNum" sz="quarter" idx="10"/>
          </p:nvPr>
        </p:nvSpPr>
        <p:spPr/>
        <p:txBody>
          <a:bodyPr/>
          <a:lstStyle/>
          <a:p>
            <a:fld id="{BCB51BFD-5D7D-7242-8400-9D53345A6199}" type="slidenum">
              <a:rPr lang="sv-SE" smtClean="0"/>
              <a:t>6</a:t>
            </a:fld>
            <a:endParaRPr lang="sv-SE"/>
          </a:p>
        </p:txBody>
      </p:sp>
    </p:spTree>
    <p:extLst>
      <p:ext uri="{BB962C8B-B14F-4D97-AF65-F5344CB8AC3E}">
        <p14:creationId xmlns:p14="http://schemas.microsoft.com/office/powerpoint/2010/main" val="25936205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Upplägget för </a:t>
            </a:r>
            <a:r>
              <a:rPr lang="sv-SE" dirty="0" err="1"/>
              <a:t>webbinariet</a:t>
            </a:r>
            <a:r>
              <a:rPr lang="sv-SE" baseline="0" dirty="0"/>
              <a:t> är följande</a:t>
            </a:r>
            <a:endParaRPr lang="sv-SE" dirty="0"/>
          </a:p>
        </p:txBody>
      </p:sp>
      <p:sp>
        <p:nvSpPr>
          <p:cNvPr id="4" name="Platshållare för bildnummer 3"/>
          <p:cNvSpPr>
            <a:spLocks noGrp="1"/>
          </p:cNvSpPr>
          <p:nvPr>
            <p:ph type="sldNum" sz="quarter" idx="10"/>
          </p:nvPr>
        </p:nvSpPr>
        <p:spPr/>
        <p:txBody>
          <a:bodyPr/>
          <a:lstStyle/>
          <a:p>
            <a:fld id="{BCB51BFD-5D7D-7242-8400-9D53345A6199}" type="slidenum">
              <a:rPr lang="sv-SE" smtClean="0"/>
              <a:t>7</a:t>
            </a:fld>
            <a:endParaRPr lang="sv-SE"/>
          </a:p>
        </p:txBody>
      </p:sp>
    </p:spTree>
    <p:extLst>
      <p:ext uri="{BB962C8B-B14F-4D97-AF65-F5344CB8AC3E}">
        <p14:creationId xmlns:p14="http://schemas.microsoft.com/office/powerpoint/2010/main" val="3806510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bg>
      <p:bgPr>
        <a:solidFill>
          <a:schemeClr val="accent6">
            <a:lumMod val="60000"/>
            <a:lumOff val="40000"/>
          </a:schemeClr>
        </a:solidFill>
        <a:effectLst/>
      </p:bgPr>
    </p:bg>
    <p:spTree>
      <p:nvGrpSpPr>
        <p:cNvPr id="1" name=""/>
        <p:cNvGrpSpPr/>
        <p:nvPr/>
      </p:nvGrpSpPr>
      <p:grpSpPr>
        <a:xfrm>
          <a:off x="0" y="0"/>
          <a:ext cx="0" cy="0"/>
          <a:chOff x="0" y="0"/>
          <a:chExt cx="0" cy="0"/>
        </a:xfrm>
      </p:grpSpPr>
      <p:pic>
        <p:nvPicPr>
          <p:cNvPr id="13" name="Bildobjekt 12">
            <a:extLst>
              <a:ext uri="{FF2B5EF4-FFF2-40B4-BE49-F238E27FC236}">
                <a16:creationId xmlns:a16="http://schemas.microsoft.com/office/drawing/2014/main" id="{773F9303-A48B-C549-8D96-027C3C23962E}"/>
              </a:ext>
            </a:extLst>
          </p:cNvPr>
          <p:cNvPicPr>
            <a:picLocks noChangeAspect="1"/>
          </p:cNvPicPr>
          <p:nvPr userDrawn="1"/>
        </p:nvPicPr>
        <p:blipFill>
          <a:blip r:embed="rId2"/>
          <a:stretch>
            <a:fillRect/>
          </a:stretch>
        </p:blipFill>
        <p:spPr>
          <a:xfrm>
            <a:off x="0" y="128372"/>
            <a:ext cx="12196481" cy="5751749"/>
          </a:xfrm>
          <a:prstGeom prst="rect">
            <a:avLst/>
          </a:prstGeom>
        </p:spPr>
      </p:pic>
      <p:sp>
        <p:nvSpPr>
          <p:cNvPr id="3" name="Underrubrik 2">
            <a:extLst>
              <a:ext uri="{FF2B5EF4-FFF2-40B4-BE49-F238E27FC236}">
                <a16:creationId xmlns:a16="http://schemas.microsoft.com/office/drawing/2014/main" id="{9B4FAEFB-F4DE-9740-8684-724D48AA9047}"/>
              </a:ext>
            </a:extLst>
          </p:cNvPr>
          <p:cNvSpPr>
            <a:spLocks noGrp="1"/>
          </p:cNvSpPr>
          <p:nvPr>
            <p:ph type="subTitle" idx="1" hasCustomPrompt="1"/>
          </p:nvPr>
        </p:nvSpPr>
        <p:spPr>
          <a:xfrm>
            <a:off x="1114806" y="4220088"/>
            <a:ext cx="5598000" cy="365125"/>
          </a:xfrm>
        </p:spPr>
        <p:txBody>
          <a:bodyPr>
            <a:no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Underrubrik/Namn, Datum</a:t>
            </a:r>
          </a:p>
        </p:txBody>
      </p:sp>
      <p:sp>
        <p:nvSpPr>
          <p:cNvPr id="4" name="Platshållare för datum 3">
            <a:extLst>
              <a:ext uri="{FF2B5EF4-FFF2-40B4-BE49-F238E27FC236}">
                <a16:creationId xmlns:a16="http://schemas.microsoft.com/office/drawing/2014/main" id="{B45F1F36-FFA8-D84F-AF16-1EB87F278EFC}"/>
              </a:ext>
            </a:extLst>
          </p:cNvPr>
          <p:cNvSpPr>
            <a:spLocks noGrp="1"/>
          </p:cNvSpPr>
          <p:nvPr>
            <p:ph type="dt" sz="half" idx="10"/>
          </p:nvPr>
        </p:nvSpPr>
        <p:spPr/>
        <p:txBody>
          <a:bodyPr/>
          <a:lstStyle/>
          <a:p>
            <a:fld id="{E87BE861-7691-5C47-8CD7-83D6B6E3C4FC}" type="datetime1">
              <a:rPr lang="sv-SE" smtClean="0"/>
              <a:t>2022-11-09</a:t>
            </a:fld>
            <a:endParaRPr lang="sv-SE" dirty="0"/>
          </a:p>
        </p:txBody>
      </p:sp>
      <p:sp>
        <p:nvSpPr>
          <p:cNvPr id="5" name="Platshållare för sidfot 4">
            <a:extLst>
              <a:ext uri="{FF2B5EF4-FFF2-40B4-BE49-F238E27FC236}">
                <a16:creationId xmlns:a16="http://schemas.microsoft.com/office/drawing/2014/main" id="{879DDEDA-B849-FA42-9F5B-E9220FC2438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6840DF7-A535-684B-B22D-A476C725E813}"/>
              </a:ext>
            </a:extLst>
          </p:cNvPr>
          <p:cNvSpPr>
            <a:spLocks noGrp="1"/>
          </p:cNvSpPr>
          <p:nvPr>
            <p:ph type="sldNum" sz="quarter" idx="12"/>
          </p:nvPr>
        </p:nvSpPr>
        <p:spPr/>
        <p:txBody>
          <a:bodyPr/>
          <a:lstStyle/>
          <a:p>
            <a:fld id="{77AB70A0-377B-6347-BEEC-1C25D9BB7174}" type="slidenum">
              <a:rPr lang="sv-SE" smtClean="0"/>
              <a:t>‹#›</a:t>
            </a:fld>
            <a:endParaRPr lang="sv-SE"/>
          </a:p>
        </p:txBody>
      </p:sp>
      <p:sp>
        <p:nvSpPr>
          <p:cNvPr id="16" name="Rektangel 15">
            <a:extLst>
              <a:ext uri="{FF2B5EF4-FFF2-40B4-BE49-F238E27FC236}">
                <a16:creationId xmlns:a16="http://schemas.microsoft.com/office/drawing/2014/main" id="{91E5827B-BAFB-5145-AA6A-B90EA9B8602A}"/>
              </a:ext>
            </a:extLst>
          </p:cNvPr>
          <p:cNvSpPr/>
          <p:nvPr userDrawn="1"/>
        </p:nvSpPr>
        <p:spPr>
          <a:xfrm>
            <a:off x="4481" y="5872864"/>
            <a:ext cx="12192000" cy="9851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25" name="Bildobjekt 24">
            <a:extLst>
              <a:ext uri="{FF2B5EF4-FFF2-40B4-BE49-F238E27FC236}">
                <a16:creationId xmlns:a16="http://schemas.microsoft.com/office/drawing/2014/main" id="{64C345FF-E403-764A-8FDE-9E5C959CC757}"/>
              </a:ext>
            </a:extLst>
          </p:cNvPr>
          <p:cNvPicPr>
            <a:picLocks noChangeAspect="1"/>
          </p:cNvPicPr>
          <p:nvPr userDrawn="1"/>
        </p:nvPicPr>
        <p:blipFill>
          <a:blip r:embed="rId3"/>
          <a:stretch>
            <a:fillRect/>
          </a:stretch>
        </p:blipFill>
        <p:spPr>
          <a:xfrm>
            <a:off x="403718" y="6017168"/>
            <a:ext cx="11184711" cy="690249"/>
          </a:xfrm>
          <a:prstGeom prst="rect">
            <a:avLst/>
          </a:prstGeom>
        </p:spPr>
      </p:pic>
      <p:pic>
        <p:nvPicPr>
          <p:cNvPr id="11" name="Bildobjekt 10">
            <a:extLst>
              <a:ext uri="{FF2B5EF4-FFF2-40B4-BE49-F238E27FC236}">
                <a16:creationId xmlns:a16="http://schemas.microsoft.com/office/drawing/2014/main" id="{DAFE77D5-E6A8-5349-801B-9C0BC74F5AB2}"/>
              </a:ext>
            </a:extLst>
          </p:cNvPr>
          <p:cNvPicPr>
            <a:picLocks noChangeAspect="1"/>
          </p:cNvPicPr>
          <p:nvPr userDrawn="1"/>
        </p:nvPicPr>
        <p:blipFill>
          <a:blip r:embed="rId4"/>
          <a:stretch>
            <a:fillRect/>
          </a:stretch>
        </p:blipFill>
        <p:spPr>
          <a:xfrm>
            <a:off x="1228824" y="1199806"/>
            <a:ext cx="2843304" cy="830162"/>
          </a:xfrm>
          <a:prstGeom prst="rect">
            <a:avLst/>
          </a:prstGeom>
        </p:spPr>
      </p:pic>
      <p:sp>
        <p:nvSpPr>
          <p:cNvPr id="12" name="Rubrik 1">
            <a:extLst>
              <a:ext uri="{FF2B5EF4-FFF2-40B4-BE49-F238E27FC236}">
                <a16:creationId xmlns:a16="http://schemas.microsoft.com/office/drawing/2014/main" id="{DC0D8F9C-F010-8B42-973B-83C0332FB31C}"/>
              </a:ext>
            </a:extLst>
          </p:cNvPr>
          <p:cNvSpPr>
            <a:spLocks noGrp="1"/>
          </p:cNvSpPr>
          <p:nvPr>
            <p:ph type="ctrTitle" hasCustomPrompt="1"/>
          </p:nvPr>
        </p:nvSpPr>
        <p:spPr>
          <a:xfrm>
            <a:off x="1114806" y="2825737"/>
            <a:ext cx="7507556" cy="1310400"/>
          </a:xfrm>
        </p:spPr>
        <p:txBody>
          <a:bodyPr anchor="b" anchorCtr="0"/>
          <a:lstStyle/>
          <a:p>
            <a:r>
              <a:rPr lang="sv-SE" dirty="0"/>
              <a:t>Rubrik på en eller </a:t>
            </a:r>
            <a:br>
              <a:rPr lang="sv-SE" dirty="0"/>
            </a:br>
            <a:r>
              <a:rPr lang="sv-SE" dirty="0"/>
              <a:t>två rader</a:t>
            </a:r>
          </a:p>
        </p:txBody>
      </p:sp>
    </p:spTree>
    <p:extLst>
      <p:ext uri="{BB962C8B-B14F-4D97-AF65-F5344CB8AC3E}">
        <p14:creationId xmlns:p14="http://schemas.microsoft.com/office/powerpoint/2010/main" val="2300052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Rubrikbi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13" name="Bildobjekt 12">
            <a:extLst>
              <a:ext uri="{FF2B5EF4-FFF2-40B4-BE49-F238E27FC236}">
                <a16:creationId xmlns:a16="http://schemas.microsoft.com/office/drawing/2014/main" id="{773F9303-A48B-C549-8D96-027C3C23962E}"/>
              </a:ext>
            </a:extLst>
          </p:cNvPr>
          <p:cNvPicPr>
            <a:picLocks noChangeAspect="1"/>
          </p:cNvPicPr>
          <p:nvPr userDrawn="1"/>
        </p:nvPicPr>
        <p:blipFill>
          <a:blip r:embed="rId2"/>
          <a:stretch>
            <a:fillRect/>
          </a:stretch>
        </p:blipFill>
        <p:spPr>
          <a:xfrm>
            <a:off x="0" y="128372"/>
            <a:ext cx="12196481" cy="5751749"/>
          </a:xfrm>
          <a:prstGeom prst="rect">
            <a:avLst/>
          </a:prstGeom>
        </p:spPr>
      </p:pic>
      <p:sp>
        <p:nvSpPr>
          <p:cNvPr id="3" name="Underrubrik 2">
            <a:extLst>
              <a:ext uri="{FF2B5EF4-FFF2-40B4-BE49-F238E27FC236}">
                <a16:creationId xmlns:a16="http://schemas.microsoft.com/office/drawing/2014/main" id="{9B4FAEFB-F4DE-9740-8684-724D48AA9047}"/>
              </a:ext>
            </a:extLst>
          </p:cNvPr>
          <p:cNvSpPr>
            <a:spLocks noGrp="1"/>
          </p:cNvSpPr>
          <p:nvPr>
            <p:ph type="subTitle" idx="1" hasCustomPrompt="1"/>
          </p:nvPr>
        </p:nvSpPr>
        <p:spPr>
          <a:xfrm>
            <a:off x="1114806" y="4220088"/>
            <a:ext cx="5598000" cy="365125"/>
          </a:xfrm>
        </p:spPr>
        <p:txBody>
          <a:bodyPr>
            <a:no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Underrubrik/Namn, Datum</a:t>
            </a:r>
          </a:p>
        </p:txBody>
      </p:sp>
      <p:sp>
        <p:nvSpPr>
          <p:cNvPr id="4" name="Platshållare för datum 3">
            <a:extLst>
              <a:ext uri="{FF2B5EF4-FFF2-40B4-BE49-F238E27FC236}">
                <a16:creationId xmlns:a16="http://schemas.microsoft.com/office/drawing/2014/main" id="{B45F1F36-FFA8-D84F-AF16-1EB87F278EFC}"/>
              </a:ext>
            </a:extLst>
          </p:cNvPr>
          <p:cNvSpPr>
            <a:spLocks noGrp="1"/>
          </p:cNvSpPr>
          <p:nvPr>
            <p:ph type="dt" sz="half" idx="10"/>
          </p:nvPr>
        </p:nvSpPr>
        <p:spPr/>
        <p:txBody>
          <a:bodyPr/>
          <a:lstStyle/>
          <a:p>
            <a:fld id="{E87BE861-7691-5C47-8CD7-83D6B6E3C4FC}" type="datetime1">
              <a:rPr lang="sv-SE" smtClean="0"/>
              <a:t>2022-11-09</a:t>
            </a:fld>
            <a:endParaRPr lang="sv-SE" dirty="0"/>
          </a:p>
        </p:txBody>
      </p:sp>
      <p:sp>
        <p:nvSpPr>
          <p:cNvPr id="5" name="Platshållare för sidfot 4">
            <a:extLst>
              <a:ext uri="{FF2B5EF4-FFF2-40B4-BE49-F238E27FC236}">
                <a16:creationId xmlns:a16="http://schemas.microsoft.com/office/drawing/2014/main" id="{879DDEDA-B849-FA42-9F5B-E9220FC2438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6840DF7-A535-684B-B22D-A476C725E813}"/>
              </a:ext>
            </a:extLst>
          </p:cNvPr>
          <p:cNvSpPr>
            <a:spLocks noGrp="1"/>
          </p:cNvSpPr>
          <p:nvPr>
            <p:ph type="sldNum" sz="quarter" idx="12"/>
          </p:nvPr>
        </p:nvSpPr>
        <p:spPr/>
        <p:txBody>
          <a:bodyPr/>
          <a:lstStyle/>
          <a:p>
            <a:fld id="{77AB70A0-377B-6347-BEEC-1C25D9BB7174}" type="slidenum">
              <a:rPr lang="sv-SE" smtClean="0"/>
              <a:t>‹#›</a:t>
            </a:fld>
            <a:endParaRPr lang="sv-SE"/>
          </a:p>
        </p:txBody>
      </p:sp>
      <p:sp>
        <p:nvSpPr>
          <p:cNvPr id="16" name="Rektangel 15">
            <a:extLst>
              <a:ext uri="{FF2B5EF4-FFF2-40B4-BE49-F238E27FC236}">
                <a16:creationId xmlns:a16="http://schemas.microsoft.com/office/drawing/2014/main" id="{91E5827B-BAFB-5145-AA6A-B90EA9B8602A}"/>
              </a:ext>
            </a:extLst>
          </p:cNvPr>
          <p:cNvSpPr/>
          <p:nvPr userDrawn="1"/>
        </p:nvSpPr>
        <p:spPr>
          <a:xfrm>
            <a:off x="4481" y="5872864"/>
            <a:ext cx="12192000" cy="9851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25" name="Bildobjekt 24">
            <a:extLst>
              <a:ext uri="{FF2B5EF4-FFF2-40B4-BE49-F238E27FC236}">
                <a16:creationId xmlns:a16="http://schemas.microsoft.com/office/drawing/2014/main" id="{64C345FF-E403-764A-8FDE-9E5C959CC757}"/>
              </a:ext>
            </a:extLst>
          </p:cNvPr>
          <p:cNvPicPr>
            <a:picLocks noChangeAspect="1"/>
          </p:cNvPicPr>
          <p:nvPr userDrawn="1"/>
        </p:nvPicPr>
        <p:blipFill>
          <a:blip r:embed="rId3"/>
          <a:stretch>
            <a:fillRect/>
          </a:stretch>
        </p:blipFill>
        <p:spPr>
          <a:xfrm>
            <a:off x="403718" y="6017168"/>
            <a:ext cx="11184711" cy="690249"/>
          </a:xfrm>
          <a:prstGeom prst="rect">
            <a:avLst/>
          </a:prstGeom>
        </p:spPr>
      </p:pic>
      <p:sp>
        <p:nvSpPr>
          <p:cNvPr id="12" name="Rubrik 1">
            <a:extLst>
              <a:ext uri="{FF2B5EF4-FFF2-40B4-BE49-F238E27FC236}">
                <a16:creationId xmlns:a16="http://schemas.microsoft.com/office/drawing/2014/main" id="{DC0D8F9C-F010-8B42-973B-83C0332FB31C}"/>
              </a:ext>
            </a:extLst>
          </p:cNvPr>
          <p:cNvSpPr>
            <a:spLocks noGrp="1"/>
          </p:cNvSpPr>
          <p:nvPr>
            <p:ph type="ctrTitle" hasCustomPrompt="1"/>
          </p:nvPr>
        </p:nvSpPr>
        <p:spPr>
          <a:xfrm>
            <a:off x="1114806" y="2825737"/>
            <a:ext cx="7507556" cy="1310400"/>
          </a:xfrm>
        </p:spPr>
        <p:txBody>
          <a:bodyPr anchor="b" anchorCtr="0"/>
          <a:lstStyle/>
          <a:p>
            <a:r>
              <a:rPr lang="sv-SE" dirty="0"/>
              <a:t>Rubrik på en eller </a:t>
            </a:r>
            <a:br>
              <a:rPr lang="sv-SE" dirty="0"/>
            </a:br>
            <a:r>
              <a:rPr lang="sv-SE" dirty="0"/>
              <a:t>två rader</a:t>
            </a:r>
          </a:p>
        </p:txBody>
      </p:sp>
      <p:pic>
        <p:nvPicPr>
          <p:cNvPr id="15" name="Bildobjekt 14">
            <a:extLst>
              <a:ext uri="{FF2B5EF4-FFF2-40B4-BE49-F238E27FC236}">
                <a16:creationId xmlns:a16="http://schemas.microsoft.com/office/drawing/2014/main" id="{DBDAC5BC-2A0F-E04C-B66D-CDD5B88B7879}"/>
              </a:ext>
            </a:extLst>
          </p:cNvPr>
          <p:cNvPicPr>
            <a:picLocks noChangeAspect="1"/>
          </p:cNvPicPr>
          <p:nvPr userDrawn="1"/>
        </p:nvPicPr>
        <p:blipFill>
          <a:blip r:embed="rId4"/>
          <a:stretch>
            <a:fillRect/>
          </a:stretch>
        </p:blipFill>
        <p:spPr>
          <a:xfrm>
            <a:off x="1228824" y="1199806"/>
            <a:ext cx="2843304" cy="830162"/>
          </a:xfrm>
          <a:prstGeom prst="rect">
            <a:avLst/>
          </a:prstGeom>
        </p:spPr>
      </p:pic>
    </p:spTree>
    <p:extLst>
      <p:ext uri="{BB962C8B-B14F-4D97-AF65-F5344CB8AC3E}">
        <p14:creationId xmlns:p14="http://schemas.microsoft.com/office/powerpoint/2010/main" val="4158571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Rubrik och innehåll">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C1235267-D6CF-AF4B-A67D-0DF86F8E5906}"/>
              </a:ext>
            </a:extLst>
          </p:cNvPr>
          <p:cNvSpPr>
            <a:spLocks noGrp="1"/>
          </p:cNvSpPr>
          <p:nvPr>
            <p:ph type="dt" sz="half" idx="10"/>
          </p:nvPr>
        </p:nvSpPr>
        <p:spPr/>
        <p:txBody>
          <a:bodyPr/>
          <a:lstStyle/>
          <a:p>
            <a:fld id="{4D985D44-2B9E-284A-B2A0-063057A0E642}" type="datetime1">
              <a:rPr lang="sv-SE" smtClean="0"/>
              <a:t>2022-11-09</a:t>
            </a:fld>
            <a:endParaRPr lang="sv-SE"/>
          </a:p>
        </p:txBody>
      </p:sp>
      <p:sp>
        <p:nvSpPr>
          <p:cNvPr id="5" name="Platshållare för sidfot 4">
            <a:extLst>
              <a:ext uri="{FF2B5EF4-FFF2-40B4-BE49-F238E27FC236}">
                <a16:creationId xmlns:a16="http://schemas.microsoft.com/office/drawing/2014/main" id="{64812A69-D3A9-464E-B9BA-3DC8AFDEAD9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1AECF44-5D25-7045-96B3-0F7A2749E887}"/>
              </a:ext>
            </a:extLst>
          </p:cNvPr>
          <p:cNvSpPr>
            <a:spLocks noGrp="1"/>
          </p:cNvSpPr>
          <p:nvPr>
            <p:ph type="sldNum" sz="quarter" idx="12"/>
          </p:nvPr>
        </p:nvSpPr>
        <p:spPr/>
        <p:txBody>
          <a:bodyPr/>
          <a:lstStyle/>
          <a:p>
            <a:fld id="{77AB70A0-377B-6347-BEEC-1C25D9BB7174}" type="slidenum">
              <a:rPr lang="sv-SE" smtClean="0"/>
              <a:t>‹#›</a:t>
            </a:fld>
            <a:endParaRPr lang="sv-SE"/>
          </a:p>
        </p:txBody>
      </p:sp>
      <p:sp>
        <p:nvSpPr>
          <p:cNvPr id="8" name="Rubrik 1">
            <a:extLst>
              <a:ext uri="{FF2B5EF4-FFF2-40B4-BE49-F238E27FC236}">
                <a16:creationId xmlns:a16="http://schemas.microsoft.com/office/drawing/2014/main" id="{0E0F5E09-DE4F-594B-A169-4119F31C45AA}"/>
              </a:ext>
            </a:extLst>
          </p:cNvPr>
          <p:cNvSpPr>
            <a:spLocks noGrp="1"/>
          </p:cNvSpPr>
          <p:nvPr>
            <p:ph type="title" hasCustomPrompt="1"/>
          </p:nvPr>
        </p:nvSpPr>
        <p:spPr>
          <a:xfrm>
            <a:off x="2496809" y="841248"/>
            <a:ext cx="7200000" cy="1157611"/>
          </a:xfrm>
        </p:spPr>
        <p:txBody>
          <a:bodyPr anchor="b" anchorCtr="0">
            <a:noAutofit/>
          </a:bodyPr>
          <a:lstStyle>
            <a:lvl1pPr>
              <a:defRPr sz="3600">
                <a:solidFill>
                  <a:schemeClr val="accent1"/>
                </a:solidFill>
              </a:defRPr>
            </a:lvl1pPr>
          </a:lstStyle>
          <a:p>
            <a:r>
              <a:rPr lang="sv-SE" dirty="0"/>
              <a:t>Rubrik på en eller två rader</a:t>
            </a:r>
          </a:p>
        </p:txBody>
      </p:sp>
      <p:sp>
        <p:nvSpPr>
          <p:cNvPr id="9" name="Platshållare för innehåll 12">
            <a:extLst>
              <a:ext uri="{FF2B5EF4-FFF2-40B4-BE49-F238E27FC236}">
                <a16:creationId xmlns:a16="http://schemas.microsoft.com/office/drawing/2014/main" id="{F80C3969-9B0D-7A44-89F5-6763967198CC}"/>
              </a:ext>
            </a:extLst>
          </p:cNvPr>
          <p:cNvSpPr>
            <a:spLocks noGrp="1"/>
          </p:cNvSpPr>
          <p:nvPr>
            <p:ph sz="quarter" idx="14" hasCustomPrompt="1"/>
          </p:nvPr>
        </p:nvSpPr>
        <p:spPr>
          <a:xfrm>
            <a:off x="2496344" y="2121408"/>
            <a:ext cx="7199312" cy="3822192"/>
          </a:xfrm>
        </p:spPr>
        <p:txBody>
          <a:bodyPr/>
          <a:lstStyle>
            <a:lvl1pPr marL="252000" indent="-252000">
              <a:buFont typeface="Arial" panose="020B0604020202020204" pitchFamily="34" charset="0"/>
              <a:buChar char="•"/>
              <a:defRPr/>
            </a:lvl1pPr>
            <a:lvl2pPr>
              <a:defRPr/>
            </a:lvl2pPr>
            <a:lvl3pPr>
              <a:defRPr/>
            </a:lvl3pPr>
            <a:lvl4pPr>
              <a:defRPr/>
            </a:lvl4pPr>
            <a:lvl5pPr>
              <a:defRPr/>
            </a:lvl5pPr>
          </a:lstStyle>
          <a:p>
            <a:pPr lvl="0"/>
            <a:r>
              <a:rPr lang="sv-SE" dirty="0"/>
              <a:t>Skriv text här</a:t>
            </a:r>
          </a:p>
          <a:p>
            <a:pPr lvl="1"/>
            <a:r>
              <a:rPr lang="sv-SE" dirty="0"/>
              <a:t>Nivå två</a:t>
            </a:r>
          </a:p>
          <a:p>
            <a:pPr lvl="2"/>
            <a:r>
              <a:rPr lang="sv-SE" dirty="0"/>
              <a:t>Nivå tre</a:t>
            </a:r>
          </a:p>
          <a:p>
            <a:pPr lvl="3"/>
            <a:r>
              <a:rPr lang="sv-SE" dirty="0"/>
              <a:t>Nivå fyra</a:t>
            </a:r>
          </a:p>
          <a:p>
            <a:pPr lvl="4"/>
            <a:r>
              <a:rPr lang="sv-SE" dirty="0"/>
              <a:t>Nivå fem</a:t>
            </a:r>
          </a:p>
        </p:txBody>
      </p:sp>
      <p:pic>
        <p:nvPicPr>
          <p:cNvPr id="10" name="Bildobjekt 9">
            <a:extLst>
              <a:ext uri="{FF2B5EF4-FFF2-40B4-BE49-F238E27FC236}">
                <a16:creationId xmlns:a16="http://schemas.microsoft.com/office/drawing/2014/main" id="{5F09CEEA-847C-2043-A4F1-7B9932ACDDD6}"/>
              </a:ext>
            </a:extLst>
          </p:cNvPr>
          <p:cNvPicPr>
            <a:picLocks noChangeAspect="1"/>
          </p:cNvPicPr>
          <p:nvPr userDrawn="1"/>
        </p:nvPicPr>
        <p:blipFill>
          <a:blip r:embed="rId2"/>
          <a:stretch>
            <a:fillRect/>
          </a:stretch>
        </p:blipFill>
        <p:spPr>
          <a:xfrm>
            <a:off x="10570464" y="298070"/>
            <a:ext cx="1359322" cy="394850"/>
          </a:xfrm>
          <a:prstGeom prst="rect">
            <a:avLst/>
          </a:prstGeom>
        </p:spPr>
      </p:pic>
    </p:spTree>
    <p:extLst>
      <p:ext uri="{BB962C8B-B14F-4D97-AF65-F5344CB8AC3E}">
        <p14:creationId xmlns:p14="http://schemas.microsoft.com/office/powerpoint/2010/main" val="3533054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Platshållare för datum 6">
            <a:extLst>
              <a:ext uri="{FF2B5EF4-FFF2-40B4-BE49-F238E27FC236}">
                <a16:creationId xmlns:a16="http://schemas.microsoft.com/office/drawing/2014/main" id="{529564CE-DC24-6041-8BB7-24FAA25DB367}"/>
              </a:ext>
            </a:extLst>
          </p:cNvPr>
          <p:cNvSpPr>
            <a:spLocks noGrp="1"/>
          </p:cNvSpPr>
          <p:nvPr>
            <p:ph type="dt" sz="half" idx="10"/>
          </p:nvPr>
        </p:nvSpPr>
        <p:spPr/>
        <p:txBody>
          <a:bodyPr/>
          <a:lstStyle/>
          <a:p>
            <a:fld id="{116FD21E-4B9C-BD48-83ED-687125A0AAC2}" type="datetime1">
              <a:rPr lang="sv-SE" smtClean="0"/>
              <a:t>2022-11-09</a:t>
            </a:fld>
            <a:endParaRPr lang="sv-SE"/>
          </a:p>
        </p:txBody>
      </p:sp>
      <p:sp>
        <p:nvSpPr>
          <p:cNvPr id="8" name="Platshållare för sidfot 7">
            <a:extLst>
              <a:ext uri="{FF2B5EF4-FFF2-40B4-BE49-F238E27FC236}">
                <a16:creationId xmlns:a16="http://schemas.microsoft.com/office/drawing/2014/main" id="{8A10028C-1658-7F46-8F87-BD9D1B8308CE}"/>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0FD359D7-76BD-2940-B999-8CCF37D9265B}"/>
              </a:ext>
            </a:extLst>
          </p:cNvPr>
          <p:cNvSpPr>
            <a:spLocks noGrp="1"/>
          </p:cNvSpPr>
          <p:nvPr>
            <p:ph type="sldNum" sz="quarter" idx="12"/>
          </p:nvPr>
        </p:nvSpPr>
        <p:spPr/>
        <p:txBody>
          <a:bodyPr/>
          <a:lstStyle/>
          <a:p>
            <a:fld id="{77AB70A0-377B-6347-BEEC-1C25D9BB7174}" type="slidenum">
              <a:rPr lang="sv-SE" smtClean="0"/>
              <a:t>‹#›</a:t>
            </a:fld>
            <a:endParaRPr lang="sv-SE"/>
          </a:p>
        </p:txBody>
      </p:sp>
      <p:sp>
        <p:nvSpPr>
          <p:cNvPr id="10" name="Platshållare för text 2">
            <a:extLst>
              <a:ext uri="{FF2B5EF4-FFF2-40B4-BE49-F238E27FC236}">
                <a16:creationId xmlns:a16="http://schemas.microsoft.com/office/drawing/2014/main" id="{573ED106-44D1-F449-80BC-68E0126F0112}"/>
              </a:ext>
            </a:extLst>
          </p:cNvPr>
          <p:cNvSpPr>
            <a:spLocks noGrp="1"/>
          </p:cNvSpPr>
          <p:nvPr>
            <p:ph type="body" idx="1" hasCustomPrompt="1"/>
          </p:nvPr>
        </p:nvSpPr>
        <p:spPr>
          <a:xfrm>
            <a:off x="1782905" y="902208"/>
            <a:ext cx="4140001" cy="905620"/>
          </a:xfrm>
        </p:spPr>
        <p:txBody>
          <a:bodyPr anchor="b">
            <a:noAutofit/>
          </a:bodyPr>
          <a:lstStyle>
            <a:lvl1pPr marL="0" indent="0">
              <a:lnSpc>
                <a:spcPct val="100000"/>
              </a:lnSpc>
              <a:spcBef>
                <a:spcPts val="0"/>
              </a:spcBef>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Rubrik på en eller </a:t>
            </a:r>
            <a:br>
              <a:rPr lang="sv-SE" dirty="0"/>
            </a:br>
            <a:r>
              <a:rPr lang="sv-SE" dirty="0"/>
              <a:t>två rader</a:t>
            </a:r>
          </a:p>
        </p:txBody>
      </p:sp>
      <p:sp>
        <p:nvSpPr>
          <p:cNvPr id="16" name="Platshållare för text 4">
            <a:extLst>
              <a:ext uri="{FF2B5EF4-FFF2-40B4-BE49-F238E27FC236}">
                <a16:creationId xmlns:a16="http://schemas.microsoft.com/office/drawing/2014/main" id="{99AEC935-79E3-2843-94CD-615F5137769D}"/>
              </a:ext>
            </a:extLst>
          </p:cNvPr>
          <p:cNvSpPr>
            <a:spLocks noGrp="1"/>
          </p:cNvSpPr>
          <p:nvPr>
            <p:ph type="body" sz="quarter" idx="3" hasCustomPrompt="1"/>
          </p:nvPr>
        </p:nvSpPr>
        <p:spPr>
          <a:xfrm>
            <a:off x="6282905" y="902207"/>
            <a:ext cx="4140000" cy="909661"/>
          </a:xfrm>
        </p:spPr>
        <p:txBody>
          <a:bodyPr anchor="b">
            <a:noAutofit/>
          </a:bodyPr>
          <a:lstStyle>
            <a:lvl1pPr marL="0" indent="0">
              <a:lnSpc>
                <a:spcPct val="100000"/>
              </a:lnSpc>
              <a:spcBef>
                <a:spcPts val="0"/>
              </a:spcBef>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Rubrik på en eller </a:t>
            </a:r>
            <a:br>
              <a:rPr lang="sv-SE" dirty="0"/>
            </a:br>
            <a:r>
              <a:rPr lang="sv-SE" dirty="0"/>
              <a:t>två rader</a:t>
            </a:r>
          </a:p>
        </p:txBody>
      </p:sp>
      <p:sp>
        <p:nvSpPr>
          <p:cNvPr id="17" name="Platshållare för innehåll 2">
            <a:extLst>
              <a:ext uri="{FF2B5EF4-FFF2-40B4-BE49-F238E27FC236}">
                <a16:creationId xmlns:a16="http://schemas.microsoft.com/office/drawing/2014/main" id="{608DC353-D64A-9D49-8B6E-DFAE9749D670}"/>
              </a:ext>
            </a:extLst>
          </p:cNvPr>
          <p:cNvSpPr>
            <a:spLocks noGrp="1"/>
          </p:cNvSpPr>
          <p:nvPr>
            <p:ph sz="half" idx="13" hasCustomPrompt="1"/>
          </p:nvPr>
        </p:nvSpPr>
        <p:spPr>
          <a:xfrm>
            <a:off x="1782905" y="1920240"/>
            <a:ext cx="4140000" cy="4035552"/>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Skriv text här</a:t>
            </a:r>
          </a:p>
          <a:p>
            <a:pPr lvl="1"/>
            <a:r>
              <a:rPr lang="sv-SE" dirty="0"/>
              <a:t>Nivå två</a:t>
            </a:r>
          </a:p>
          <a:p>
            <a:pPr lvl="2"/>
            <a:r>
              <a:rPr lang="sv-SE" dirty="0"/>
              <a:t>Nivå tre</a:t>
            </a:r>
          </a:p>
        </p:txBody>
      </p:sp>
      <p:sp>
        <p:nvSpPr>
          <p:cNvPr id="18" name="Platshållare för innehåll 3">
            <a:extLst>
              <a:ext uri="{FF2B5EF4-FFF2-40B4-BE49-F238E27FC236}">
                <a16:creationId xmlns:a16="http://schemas.microsoft.com/office/drawing/2014/main" id="{205318DB-871B-1E42-8F2A-0A02A566875E}"/>
              </a:ext>
            </a:extLst>
          </p:cNvPr>
          <p:cNvSpPr>
            <a:spLocks noGrp="1"/>
          </p:cNvSpPr>
          <p:nvPr>
            <p:ph sz="half" idx="2" hasCustomPrompt="1"/>
          </p:nvPr>
        </p:nvSpPr>
        <p:spPr>
          <a:xfrm>
            <a:off x="6282905" y="1920240"/>
            <a:ext cx="4140000" cy="4035552"/>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Skriv text här</a:t>
            </a:r>
          </a:p>
          <a:p>
            <a:pPr lvl="1"/>
            <a:r>
              <a:rPr lang="sv-SE" dirty="0"/>
              <a:t>Nivå två</a:t>
            </a:r>
          </a:p>
          <a:p>
            <a:pPr lvl="2"/>
            <a:r>
              <a:rPr lang="sv-SE" dirty="0"/>
              <a:t>Nivå tre</a:t>
            </a:r>
          </a:p>
        </p:txBody>
      </p:sp>
      <p:pic>
        <p:nvPicPr>
          <p:cNvPr id="11" name="Bildobjekt 10">
            <a:extLst>
              <a:ext uri="{FF2B5EF4-FFF2-40B4-BE49-F238E27FC236}">
                <a16:creationId xmlns:a16="http://schemas.microsoft.com/office/drawing/2014/main" id="{2A3FEF5E-474F-A940-9A55-DBD8F289E05D}"/>
              </a:ext>
            </a:extLst>
          </p:cNvPr>
          <p:cNvPicPr>
            <a:picLocks noChangeAspect="1"/>
          </p:cNvPicPr>
          <p:nvPr userDrawn="1"/>
        </p:nvPicPr>
        <p:blipFill>
          <a:blip r:embed="rId2"/>
          <a:stretch>
            <a:fillRect/>
          </a:stretch>
        </p:blipFill>
        <p:spPr>
          <a:xfrm>
            <a:off x="10570464" y="298070"/>
            <a:ext cx="1359322" cy="394850"/>
          </a:xfrm>
          <a:prstGeom prst="rect">
            <a:avLst/>
          </a:prstGeom>
        </p:spPr>
      </p:pic>
    </p:spTree>
    <p:extLst>
      <p:ext uri="{BB962C8B-B14F-4D97-AF65-F5344CB8AC3E}">
        <p14:creationId xmlns:p14="http://schemas.microsoft.com/office/powerpoint/2010/main" val="580236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Jämförelse">
    <p:spTree>
      <p:nvGrpSpPr>
        <p:cNvPr id="1" name=""/>
        <p:cNvGrpSpPr/>
        <p:nvPr/>
      </p:nvGrpSpPr>
      <p:grpSpPr>
        <a:xfrm>
          <a:off x="0" y="0"/>
          <a:ext cx="0" cy="0"/>
          <a:chOff x="0" y="0"/>
          <a:chExt cx="0" cy="0"/>
        </a:xfrm>
      </p:grpSpPr>
      <p:sp>
        <p:nvSpPr>
          <p:cNvPr id="7" name="Platshållare för datum 6">
            <a:extLst>
              <a:ext uri="{FF2B5EF4-FFF2-40B4-BE49-F238E27FC236}">
                <a16:creationId xmlns:a16="http://schemas.microsoft.com/office/drawing/2014/main" id="{529564CE-DC24-6041-8BB7-24FAA25DB367}"/>
              </a:ext>
            </a:extLst>
          </p:cNvPr>
          <p:cNvSpPr>
            <a:spLocks noGrp="1"/>
          </p:cNvSpPr>
          <p:nvPr>
            <p:ph type="dt" sz="half" idx="10"/>
          </p:nvPr>
        </p:nvSpPr>
        <p:spPr/>
        <p:txBody>
          <a:bodyPr/>
          <a:lstStyle/>
          <a:p>
            <a:fld id="{EE921227-0980-2342-BDA6-5F46F300C73E}" type="datetime1">
              <a:rPr lang="sv-SE" smtClean="0"/>
              <a:t>2022-11-09</a:t>
            </a:fld>
            <a:endParaRPr lang="sv-SE"/>
          </a:p>
        </p:txBody>
      </p:sp>
      <p:sp>
        <p:nvSpPr>
          <p:cNvPr id="8" name="Platshållare för sidfot 7">
            <a:extLst>
              <a:ext uri="{FF2B5EF4-FFF2-40B4-BE49-F238E27FC236}">
                <a16:creationId xmlns:a16="http://schemas.microsoft.com/office/drawing/2014/main" id="{8A10028C-1658-7F46-8F87-BD9D1B8308CE}"/>
              </a:ext>
            </a:extLst>
          </p:cNvPr>
          <p:cNvSpPr>
            <a:spLocks noGrp="1"/>
          </p:cNvSpPr>
          <p:nvPr>
            <p:ph type="ftr" sz="quarter" idx="11"/>
          </p:nvPr>
        </p:nvSpPr>
        <p:spPr/>
        <p:txBody>
          <a:bodyPr/>
          <a:lstStyle/>
          <a:p>
            <a:endParaRPr lang="sv-SE" dirty="0"/>
          </a:p>
        </p:txBody>
      </p:sp>
      <p:sp>
        <p:nvSpPr>
          <p:cNvPr id="9" name="Platshållare för bildnummer 8">
            <a:extLst>
              <a:ext uri="{FF2B5EF4-FFF2-40B4-BE49-F238E27FC236}">
                <a16:creationId xmlns:a16="http://schemas.microsoft.com/office/drawing/2014/main" id="{0FD359D7-76BD-2940-B999-8CCF37D9265B}"/>
              </a:ext>
            </a:extLst>
          </p:cNvPr>
          <p:cNvSpPr>
            <a:spLocks noGrp="1"/>
          </p:cNvSpPr>
          <p:nvPr>
            <p:ph type="sldNum" sz="quarter" idx="12"/>
          </p:nvPr>
        </p:nvSpPr>
        <p:spPr/>
        <p:txBody>
          <a:bodyPr/>
          <a:lstStyle/>
          <a:p>
            <a:fld id="{77AB70A0-377B-6347-BEEC-1C25D9BB7174}" type="slidenum">
              <a:rPr lang="sv-SE" smtClean="0"/>
              <a:t>‹#›</a:t>
            </a:fld>
            <a:endParaRPr lang="sv-SE"/>
          </a:p>
        </p:txBody>
      </p:sp>
      <p:sp>
        <p:nvSpPr>
          <p:cNvPr id="15" name="Platshållare för bild 9">
            <a:extLst>
              <a:ext uri="{FF2B5EF4-FFF2-40B4-BE49-F238E27FC236}">
                <a16:creationId xmlns:a16="http://schemas.microsoft.com/office/drawing/2014/main" id="{B87CA53C-800B-AA46-9124-5E70B81F1632}"/>
              </a:ext>
            </a:extLst>
          </p:cNvPr>
          <p:cNvSpPr>
            <a:spLocks noGrp="1"/>
          </p:cNvSpPr>
          <p:nvPr>
            <p:ph type="pic" sz="quarter" idx="14"/>
          </p:nvPr>
        </p:nvSpPr>
        <p:spPr>
          <a:xfrm>
            <a:off x="6100011" y="0"/>
            <a:ext cx="6091989" cy="6638400"/>
          </a:xfrm>
        </p:spPr>
        <p:txBody>
          <a:bodyPr>
            <a:normAutofit/>
          </a:bodyPr>
          <a:lstStyle>
            <a:lvl1pPr>
              <a:defRPr sz="2400"/>
            </a:lvl1pPr>
          </a:lstStyle>
          <a:p>
            <a:r>
              <a:rPr lang="sv-SE"/>
              <a:t>Klicka på ikonen för att lägga till en bild</a:t>
            </a:r>
            <a:endParaRPr lang="sv-SE" dirty="0"/>
          </a:p>
        </p:txBody>
      </p:sp>
      <p:sp>
        <p:nvSpPr>
          <p:cNvPr id="12" name="Platshållare för text 2">
            <a:extLst>
              <a:ext uri="{FF2B5EF4-FFF2-40B4-BE49-F238E27FC236}">
                <a16:creationId xmlns:a16="http://schemas.microsoft.com/office/drawing/2014/main" id="{582744ED-6FA4-E54E-B65A-8A9358E5D8D5}"/>
              </a:ext>
            </a:extLst>
          </p:cNvPr>
          <p:cNvSpPr>
            <a:spLocks noGrp="1"/>
          </p:cNvSpPr>
          <p:nvPr>
            <p:ph type="body" idx="1" hasCustomPrompt="1"/>
          </p:nvPr>
        </p:nvSpPr>
        <p:spPr>
          <a:xfrm>
            <a:off x="1003053" y="957071"/>
            <a:ext cx="4140001" cy="938976"/>
          </a:xfrm>
        </p:spPr>
        <p:txBody>
          <a:bodyPr anchor="b">
            <a:noAutofit/>
          </a:bodyPr>
          <a:lstStyle>
            <a:lvl1pPr marL="0" indent="0">
              <a:lnSpc>
                <a:spcPct val="100000"/>
              </a:lnSpc>
              <a:spcBef>
                <a:spcPts val="0"/>
              </a:spcBef>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Rubrik på en eller </a:t>
            </a:r>
            <a:br>
              <a:rPr lang="sv-SE" dirty="0"/>
            </a:br>
            <a:r>
              <a:rPr lang="sv-SE" dirty="0"/>
              <a:t>två rader</a:t>
            </a:r>
          </a:p>
        </p:txBody>
      </p:sp>
      <p:sp>
        <p:nvSpPr>
          <p:cNvPr id="14" name="Platshållare för innehåll 2">
            <a:extLst>
              <a:ext uri="{FF2B5EF4-FFF2-40B4-BE49-F238E27FC236}">
                <a16:creationId xmlns:a16="http://schemas.microsoft.com/office/drawing/2014/main" id="{8BC15B31-3089-B549-AE64-95F41A88CFA3}"/>
              </a:ext>
            </a:extLst>
          </p:cNvPr>
          <p:cNvSpPr>
            <a:spLocks noGrp="1"/>
          </p:cNvSpPr>
          <p:nvPr>
            <p:ph sz="half" idx="13" hasCustomPrompt="1"/>
          </p:nvPr>
        </p:nvSpPr>
        <p:spPr>
          <a:xfrm>
            <a:off x="1003053" y="2036065"/>
            <a:ext cx="4140000" cy="3864864"/>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Skriv text här</a:t>
            </a:r>
          </a:p>
          <a:p>
            <a:pPr lvl="1"/>
            <a:r>
              <a:rPr lang="sv-SE" dirty="0"/>
              <a:t>Nivå två</a:t>
            </a:r>
          </a:p>
          <a:p>
            <a:pPr lvl="2"/>
            <a:r>
              <a:rPr lang="sv-SE" dirty="0"/>
              <a:t>Nivå tre</a:t>
            </a:r>
          </a:p>
        </p:txBody>
      </p:sp>
    </p:spTree>
    <p:extLst>
      <p:ext uri="{BB962C8B-B14F-4D97-AF65-F5344CB8AC3E}">
        <p14:creationId xmlns:p14="http://schemas.microsoft.com/office/powerpoint/2010/main" val="1781841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Jämförelse">
    <p:spTree>
      <p:nvGrpSpPr>
        <p:cNvPr id="1" name=""/>
        <p:cNvGrpSpPr/>
        <p:nvPr/>
      </p:nvGrpSpPr>
      <p:grpSpPr>
        <a:xfrm>
          <a:off x="0" y="0"/>
          <a:ext cx="0" cy="0"/>
          <a:chOff x="0" y="0"/>
          <a:chExt cx="0" cy="0"/>
        </a:xfrm>
      </p:grpSpPr>
      <p:sp>
        <p:nvSpPr>
          <p:cNvPr id="15" name="Platshållare för bild 9">
            <a:extLst>
              <a:ext uri="{FF2B5EF4-FFF2-40B4-BE49-F238E27FC236}">
                <a16:creationId xmlns:a16="http://schemas.microsoft.com/office/drawing/2014/main" id="{B87CA53C-800B-AA46-9124-5E70B81F1632}"/>
              </a:ext>
            </a:extLst>
          </p:cNvPr>
          <p:cNvSpPr>
            <a:spLocks noGrp="1"/>
          </p:cNvSpPr>
          <p:nvPr>
            <p:ph type="pic" sz="quarter" idx="14"/>
          </p:nvPr>
        </p:nvSpPr>
        <p:spPr>
          <a:xfrm>
            <a:off x="0" y="181"/>
            <a:ext cx="6096000" cy="6638400"/>
          </a:xfrm>
        </p:spPr>
        <p:txBody>
          <a:bodyPr>
            <a:normAutofit/>
          </a:bodyPr>
          <a:lstStyle>
            <a:lvl1pPr>
              <a:defRPr sz="2400"/>
            </a:lvl1pPr>
          </a:lstStyle>
          <a:p>
            <a:r>
              <a:rPr lang="sv-SE"/>
              <a:t>Klicka på ikonen för att lägga till en bild</a:t>
            </a:r>
            <a:endParaRPr lang="sv-SE" dirty="0"/>
          </a:p>
        </p:txBody>
      </p:sp>
      <p:sp>
        <p:nvSpPr>
          <p:cNvPr id="7" name="Platshållare för datum 6">
            <a:extLst>
              <a:ext uri="{FF2B5EF4-FFF2-40B4-BE49-F238E27FC236}">
                <a16:creationId xmlns:a16="http://schemas.microsoft.com/office/drawing/2014/main" id="{529564CE-DC24-6041-8BB7-24FAA25DB367}"/>
              </a:ext>
            </a:extLst>
          </p:cNvPr>
          <p:cNvSpPr>
            <a:spLocks noGrp="1"/>
          </p:cNvSpPr>
          <p:nvPr>
            <p:ph type="dt" sz="half" idx="10"/>
          </p:nvPr>
        </p:nvSpPr>
        <p:spPr/>
        <p:txBody>
          <a:bodyPr/>
          <a:lstStyle>
            <a:lvl1pPr>
              <a:defRPr>
                <a:solidFill>
                  <a:schemeClr val="bg1"/>
                </a:solidFill>
              </a:defRPr>
            </a:lvl1pPr>
          </a:lstStyle>
          <a:p>
            <a:fld id="{3B02EEAD-AAEB-B84E-B58A-75801BA94065}" type="datetime1">
              <a:rPr lang="sv-SE" smtClean="0"/>
              <a:t>2022-11-09</a:t>
            </a:fld>
            <a:endParaRPr lang="sv-SE" dirty="0"/>
          </a:p>
        </p:txBody>
      </p:sp>
      <p:sp>
        <p:nvSpPr>
          <p:cNvPr id="8" name="Platshållare för sidfot 7">
            <a:extLst>
              <a:ext uri="{FF2B5EF4-FFF2-40B4-BE49-F238E27FC236}">
                <a16:creationId xmlns:a16="http://schemas.microsoft.com/office/drawing/2014/main" id="{8A10028C-1658-7F46-8F87-BD9D1B8308CE}"/>
              </a:ext>
            </a:extLst>
          </p:cNvPr>
          <p:cNvSpPr>
            <a:spLocks noGrp="1"/>
          </p:cNvSpPr>
          <p:nvPr>
            <p:ph type="ftr" sz="quarter" idx="11"/>
          </p:nvPr>
        </p:nvSpPr>
        <p:spPr/>
        <p:txBody>
          <a:bodyPr/>
          <a:lstStyle>
            <a:lvl1pPr>
              <a:defRPr>
                <a:solidFill>
                  <a:schemeClr val="bg1"/>
                </a:solidFill>
              </a:defRPr>
            </a:lvl1pPr>
          </a:lstStyle>
          <a:p>
            <a:endParaRPr lang="sv-SE" dirty="0"/>
          </a:p>
        </p:txBody>
      </p:sp>
      <p:sp>
        <p:nvSpPr>
          <p:cNvPr id="9" name="Platshållare för bildnummer 8">
            <a:extLst>
              <a:ext uri="{FF2B5EF4-FFF2-40B4-BE49-F238E27FC236}">
                <a16:creationId xmlns:a16="http://schemas.microsoft.com/office/drawing/2014/main" id="{0FD359D7-76BD-2940-B999-8CCF37D9265B}"/>
              </a:ext>
            </a:extLst>
          </p:cNvPr>
          <p:cNvSpPr>
            <a:spLocks noGrp="1"/>
          </p:cNvSpPr>
          <p:nvPr>
            <p:ph type="sldNum" sz="quarter" idx="12"/>
          </p:nvPr>
        </p:nvSpPr>
        <p:spPr/>
        <p:txBody>
          <a:bodyPr/>
          <a:lstStyle>
            <a:lvl1pPr>
              <a:defRPr>
                <a:solidFill>
                  <a:schemeClr val="bg1"/>
                </a:solidFill>
              </a:defRPr>
            </a:lvl1pPr>
          </a:lstStyle>
          <a:p>
            <a:fld id="{77AB70A0-377B-6347-BEEC-1C25D9BB7174}" type="slidenum">
              <a:rPr lang="sv-SE" smtClean="0"/>
              <a:pPr/>
              <a:t>‹#›</a:t>
            </a:fld>
            <a:endParaRPr lang="sv-SE" dirty="0"/>
          </a:p>
        </p:txBody>
      </p:sp>
      <p:sp>
        <p:nvSpPr>
          <p:cNvPr id="11" name="Platshållare för text 2">
            <a:extLst>
              <a:ext uri="{FF2B5EF4-FFF2-40B4-BE49-F238E27FC236}">
                <a16:creationId xmlns:a16="http://schemas.microsoft.com/office/drawing/2014/main" id="{A7611ABB-245A-1445-9549-18C63A8A977A}"/>
              </a:ext>
            </a:extLst>
          </p:cNvPr>
          <p:cNvSpPr>
            <a:spLocks noGrp="1"/>
          </p:cNvSpPr>
          <p:nvPr>
            <p:ph type="body" idx="1" hasCustomPrompt="1"/>
          </p:nvPr>
        </p:nvSpPr>
        <p:spPr>
          <a:xfrm>
            <a:off x="7074669" y="957071"/>
            <a:ext cx="4140001" cy="938976"/>
          </a:xfrm>
        </p:spPr>
        <p:txBody>
          <a:bodyPr anchor="b">
            <a:noAutofit/>
          </a:bodyPr>
          <a:lstStyle>
            <a:lvl1pPr marL="0" indent="0">
              <a:lnSpc>
                <a:spcPct val="100000"/>
              </a:lnSpc>
              <a:spcBef>
                <a:spcPts val="0"/>
              </a:spcBef>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Rubrik på en eller </a:t>
            </a:r>
            <a:br>
              <a:rPr lang="sv-SE" dirty="0"/>
            </a:br>
            <a:r>
              <a:rPr lang="sv-SE" dirty="0"/>
              <a:t>två rader</a:t>
            </a:r>
          </a:p>
        </p:txBody>
      </p:sp>
      <p:sp>
        <p:nvSpPr>
          <p:cNvPr id="13" name="Platshållare för innehåll 2">
            <a:extLst>
              <a:ext uri="{FF2B5EF4-FFF2-40B4-BE49-F238E27FC236}">
                <a16:creationId xmlns:a16="http://schemas.microsoft.com/office/drawing/2014/main" id="{F3881505-801A-CF46-9A03-4C38C97D7D9D}"/>
              </a:ext>
            </a:extLst>
          </p:cNvPr>
          <p:cNvSpPr>
            <a:spLocks noGrp="1"/>
          </p:cNvSpPr>
          <p:nvPr>
            <p:ph sz="half" idx="13" hasCustomPrompt="1"/>
          </p:nvPr>
        </p:nvSpPr>
        <p:spPr>
          <a:xfrm>
            <a:off x="7074669" y="2036065"/>
            <a:ext cx="4140000" cy="3864864"/>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Skriv text här</a:t>
            </a:r>
          </a:p>
          <a:p>
            <a:pPr lvl="1"/>
            <a:r>
              <a:rPr lang="sv-SE" dirty="0"/>
              <a:t>Nivå två</a:t>
            </a:r>
          </a:p>
          <a:p>
            <a:pPr lvl="2"/>
            <a:r>
              <a:rPr lang="sv-SE" dirty="0"/>
              <a:t>Nivå tre</a:t>
            </a:r>
          </a:p>
        </p:txBody>
      </p:sp>
      <p:pic>
        <p:nvPicPr>
          <p:cNvPr id="10" name="Bildobjekt 9">
            <a:extLst>
              <a:ext uri="{FF2B5EF4-FFF2-40B4-BE49-F238E27FC236}">
                <a16:creationId xmlns:a16="http://schemas.microsoft.com/office/drawing/2014/main" id="{A90522CC-FB96-C64D-BFBE-B04A035F50E6}"/>
              </a:ext>
            </a:extLst>
          </p:cNvPr>
          <p:cNvPicPr>
            <a:picLocks noChangeAspect="1"/>
          </p:cNvPicPr>
          <p:nvPr userDrawn="1"/>
        </p:nvPicPr>
        <p:blipFill>
          <a:blip r:embed="rId2"/>
          <a:stretch>
            <a:fillRect/>
          </a:stretch>
        </p:blipFill>
        <p:spPr>
          <a:xfrm>
            <a:off x="10570464" y="298070"/>
            <a:ext cx="1359322" cy="394850"/>
          </a:xfrm>
          <a:prstGeom prst="rect">
            <a:avLst/>
          </a:prstGeom>
        </p:spPr>
      </p:pic>
    </p:spTree>
    <p:extLst>
      <p:ext uri="{BB962C8B-B14F-4D97-AF65-F5344CB8AC3E}">
        <p14:creationId xmlns:p14="http://schemas.microsoft.com/office/powerpoint/2010/main" val="3974783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om">
    <p:bg>
      <p:bgPr>
        <a:solidFill>
          <a:schemeClr val="bg1"/>
        </a:solidFill>
        <a:effectLst/>
      </p:bgPr>
    </p:bg>
    <p:spTree>
      <p:nvGrpSpPr>
        <p:cNvPr id="1" name=""/>
        <p:cNvGrpSpPr/>
        <p:nvPr/>
      </p:nvGrpSpPr>
      <p:grpSpPr>
        <a:xfrm>
          <a:off x="0" y="0"/>
          <a:ext cx="0" cy="0"/>
          <a:chOff x="0" y="0"/>
          <a:chExt cx="0" cy="0"/>
        </a:xfrm>
      </p:grpSpPr>
      <p:sp>
        <p:nvSpPr>
          <p:cNvPr id="12" name="Rektangel 11">
            <a:extLst>
              <a:ext uri="{FF2B5EF4-FFF2-40B4-BE49-F238E27FC236}">
                <a16:creationId xmlns:a16="http://schemas.microsoft.com/office/drawing/2014/main" id="{612FE204-E013-164A-9596-E26239A8033C}"/>
              </a:ext>
            </a:extLst>
          </p:cNvPr>
          <p:cNvSpPr/>
          <p:nvPr userDrawn="1"/>
        </p:nvSpPr>
        <p:spPr>
          <a:xfrm>
            <a:off x="0" y="0"/>
            <a:ext cx="12192000" cy="6864494"/>
          </a:xfrm>
          <a:prstGeom prst="rect">
            <a:avLst/>
          </a:prstGeom>
          <a:solidFill>
            <a:schemeClr val="accent6">
              <a:lumMod val="60000"/>
              <a:lumOff val="4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Platshållare för datum 1">
            <a:extLst>
              <a:ext uri="{FF2B5EF4-FFF2-40B4-BE49-F238E27FC236}">
                <a16:creationId xmlns:a16="http://schemas.microsoft.com/office/drawing/2014/main" id="{C3DAD6AA-0BDF-9B40-8197-BA520FBBFC07}"/>
              </a:ext>
            </a:extLst>
          </p:cNvPr>
          <p:cNvSpPr>
            <a:spLocks noGrp="1"/>
          </p:cNvSpPr>
          <p:nvPr>
            <p:ph type="dt" sz="half" idx="10"/>
          </p:nvPr>
        </p:nvSpPr>
        <p:spPr/>
        <p:txBody>
          <a:bodyPr/>
          <a:lstStyle/>
          <a:p>
            <a:fld id="{4C5FFD92-0042-5849-AD0A-23053CF45239}" type="datetime1">
              <a:rPr lang="sv-SE" smtClean="0"/>
              <a:t>2022-11-09</a:t>
            </a:fld>
            <a:endParaRPr lang="sv-SE"/>
          </a:p>
        </p:txBody>
      </p:sp>
      <p:sp>
        <p:nvSpPr>
          <p:cNvPr id="3" name="Platshållare för sidfot 2">
            <a:extLst>
              <a:ext uri="{FF2B5EF4-FFF2-40B4-BE49-F238E27FC236}">
                <a16:creationId xmlns:a16="http://schemas.microsoft.com/office/drawing/2014/main" id="{BF67CCA8-5EF0-764B-98D5-B0E7BC4013F4}"/>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06F7F06D-B500-D24F-AAA0-95DB49347138}"/>
              </a:ext>
            </a:extLst>
          </p:cNvPr>
          <p:cNvSpPr>
            <a:spLocks noGrp="1"/>
          </p:cNvSpPr>
          <p:nvPr>
            <p:ph type="sldNum" sz="quarter" idx="12"/>
          </p:nvPr>
        </p:nvSpPr>
        <p:spPr/>
        <p:txBody>
          <a:bodyPr/>
          <a:lstStyle/>
          <a:p>
            <a:fld id="{77AB70A0-377B-6347-BEEC-1C25D9BB7174}" type="slidenum">
              <a:rPr lang="sv-SE" smtClean="0"/>
              <a:t>‹#›</a:t>
            </a:fld>
            <a:endParaRPr lang="sv-SE"/>
          </a:p>
        </p:txBody>
      </p:sp>
      <p:sp>
        <p:nvSpPr>
          <p:cNvPr id="11" name="Rubrik 1">
            <a:extLst>
              <a:ext uri="{FF2B5EF4-FFF2-40B4-BE49-F238E27FC236}">
                <a16:creationId xmlns:a16="http://schemas.microsoft.com/office/drawing/2014/main" id="{9AFC66B1-5EB2-4B44-92F2-A6C2F1A0DA99}"/>
              </a:ext>
            </a:extLst>
          </p:cNvPr>
          <p:cNvSpPr>
            <a:spLocks noGrp="1"/>
          </p:cNvSpPr>
          <p:nvPr>
            <p:ph type="ctrTitle" hasCustomPrompt="1"/>
          </p:nvPr>
        </p:nvSpPr>
        <p:spPr>
          <a:xfrm>
            <a:off x="2973035" y="1683772"/>
            <a:ext cx="6245929" cy="1310400"/>
          </a:xfrm>
        </p:spPr>
        <p:txBody>
          <a:bodyPr anchor="b">
            <a:noAutofit/>
          </a:bodyPr>
          <a:lstStyle>
            <a:lvl1pPr algn="ctr">
              <a:defRPr sz="4400" b="1"/>
            </a:lvl1pPr>
          </a:lstStyle>
          <a:p>
            <a:r>
              <a:rPr lang="sv-SE" dirty="0"/>
              <a:t>Rubrik på en eller </a:t>
            </a:r>
            <a:br>
              <a:rPr lang="sv-SE" dirty="0"/>
            </a:br>
            <a:r>
              <a:rPr lang="sv-SE" dirty="0"/>
              <a:t>två rader</a:t>
            </a:r>
          </a:p>
        </p:txBody>
      </p:sp>
      <p:sp>
        <p:nvSpPr>
          <p:cNvPr id="14" name="Underrubrik 2">
            <a:extLst>
              <a:ext uri="{FF2B5EF4-FFF2-40B4-BE49-F238E27FC236}">
                <a16:creationId xmlns:a16="http://schemas.microsoft.com/office/drawing/2014/main" id="{F7DF2284-8F88-1D40-AA3B-95002879D109}"/>
              </a:ext>
            </a:extLst>
          </p:cNvPr>
          <p:cNvSpPr>
            <a:spLocks noGrp="1"/>
          </p:cNvSpPr>
          <p:nvPr>
            <p:ph type="subTitle" idx="1" hasCustomPrompt="1"/>
          </p:nvPr>
        </p:nvSpPr>
        <p:spPr>
          <a:xfrm>
            <a:off x="2973035" y="3120959"/>
            <a:ext cx="6245929" cy="365125"/>
          </a:xfrm>
        </p:spPr>
        <p:txBody>
          <a:bodyPr>
            <a:noAutofit/>
          </a:bodyPr>
          <a:lstStyle>
            <a:lvl1pPr marL="0" indent="0" algn="ctr">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Underrubrik/Namn, Datum</a:t>
            </a:r>
          </a:p>
        </p:txBody>
      </p:sp>
      <p:sp>
        <p:nvSpPr>
          <p:cNvPr id="15" name="Rektangel 14">
            <a:extLst>
              <a:ext uri="{FF2B5EF4-FFF2-40B4-BE49-F238E27FC236}">
                <a16:creationId xmlns:a16="http://schemas.microsoft.com/office/drawing/2014/main" id="{96FEDC40-1CAC-FF48-8957-2F07AB874DA2}"/>
              </a:ext>
            </a:extLst>
          </p:cNvPr>
          <p:cNvSpPr/>
          <p:nvPr userDrawn="1"/>
        </p:nvSpPr>
        <p:spPr>
          <a:xfrm>
            <a:off x="4481" y="5872864"/>
            <a:ext cx="12192000" cy="9851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6" name="Bildobjekt 15">
            <a:extLst>
              <a:ext uri="{FF2B5EF4-FFF2-40B4-BE49-F238E27FC236}">
                <a16:creationId xmlns:a16="http://schemas.microsoft.com/office/drawing/2014/main" id="{80219515-FE91-9344-AE3F-03B7DE29CBF4}"/>
              </a:ext>
            </a:extLst>
          </p:cNvPr>
          <p:cNvPicPr>
            <a:picLocks noChangeAspect="1"/>
          </p:cNvPicPr>
          <p:nvPr userDrawn="1"/>
        </p:nvPicPr>
        <p:blipFill>
          <a:blip r:embed="rId2"/>
          <a:stretch>
            <a:fillRect/>
          </a:stretch>
        </p:blipFill>
        <p:spPr>
          <a:xfrm>
            <a:off x="403718" y="6017168"/>
            <a:ext cx="11184711" cy="690249"/>
          </a:xfrm>
          <a:prstGeom prst="rect">
            <a:avLst/>
          </a:prstGeom>
        </p:spPr>
      </p:pic>
      <p:pic>
        <p:nvPicPr>
          <p:cNvPr id="13" name="Bildobjekt 12">
            <a:extLst>
              <a:ext uri="{FF2B5EF4-FFF2-40B4-BE49-F238E27FC236}">
                <a16:creationId xmlns:a16="http://schemas.microsoft.com/office/drawing/2014/main" id="{A3603165-AFFF-5A41-AA30-6EF9FA2594AB}"/>
              </a:ext>
            </a:extLst>
          </p:cNvPr>
          <p:cNvPicPr>
            <a:picLocks noChangeAspect="1"/>
          </p:cNvPicPr>
          <p:nvPr userDrawn="1"/>
        </p:nvPicPr>
        <p:blipFill>
          <a:blip r:embed="rId3"/>
          <a:stretch>
            <a:fillRect/>
          </a:stretch>
        </p:blipFill>
        <p:spPr>
          <a:xfrm>
            <a:off x="4674347" y="4264393"/>
            <a:ext cx="2843304" cy="830162"/>
          </a:xfrm>
          <a:prstGeom prst="rect">
            <a:avLst/>
          </a:prstGeom>
        </p:spPr>
      </p:pic>
    </p:spTree>
    <p:extLst>
      <p:ext uri="{BB962C8B-B14F-4D97-AF65-F5344CB8AC3E}">
        <p14:creationId xmlns:p14="http://schemas.microsoft.com/office/powerpoint/2010/main" val="3135260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om">
    <p:bg>
      <p:bgPr>
        <a:solidFill>
          <a:schemeClr val="bg1"/>
        </a:solidFill>
        <a:effectLst/>
      </p:bgPr>
    </p:bg>
    <p:spTree>
      <p:nvGrpSpPr>
        <p:cNvPr id="1" name=""/>
        <p:cNvGrpSpPr/>
        <p:nvPr/>
      </p:nvGrpSpPr>
      <p:grpSpPr>
        <a:xfrm>
          <a:off x="0" y="0"/>
          <a:ext cx="0" cy="0"/>
          <a:chOff x="0" y="0"/>
          <a:chExt cx="0" cy="0"/>
        </a:xfrm>
      </p:grpSpPr>
      <p:sp>
        <p:nvSpPr>
          <p:cNvPr id="12" name="Rektangel 11">
            <a:extLst>
              <a:ext uri="{FF2B5EF4-FFF2-40B4-BE49-F238E27FC236}">
                <a16:creationId xmlns:a16="http://schemas.microsoft.com/office/drawing/2014/main" id="{612FE204-E013-164A-9596-E26239A8033C}"/>
              </a:ext>
            </a:extLst>
          </p:cNvPr>
          <p:cNvSpPr/>
          <p:nvPr userDrawn="1"/>
        </p:nvSpPr>
        <p:spPr>
          <a:xfrm>
            <a:off x="0" y="0"/>
            <a:ext cx="12192000" cy="6864494"/>
          </a:xfrm>
          <a:prstGeom prst="rect">
            <a:avLst/>
          </a:prstGeom>
          <a:solidFill>
            <a:schemeClr val="accent1">
              <a:lumMod val="20000"/>
              <a:lumOff val="8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Platshållare för datum 1">
            <a:extLst>
              <a:ext uri="{FF2B5EF4-FFF2-40B4-BE49-F238E27FC236}">
                <a16:creationId xmlns:a16="http://schemas.microsoft.com/office/drawing/2014/main" id="{C3DAD6AA-0BDF-9B40-8197-BA520FBBFC07}"/>
              </a:ext>
            </a:extLst>
          </p:cNvPr>
          <p:cNvSpPr>
            <a:spLocks noGrp="1"/>
          </p:cNvSpPr>
          <p:nvPr>
            <p:ph type="dt" sz="half" idx="10"/>
          </p:nvPr>
        </p:nvSpPr>
        <p:spPr/>
        <p:txBody>
          <a:bodyPr/>
          <a:lstStyle/>
          <a:p>
            <a:fld id="{4C5FFD92-0042-5849-AD0A-23053CF45239}" type="datetime1">
              <a:rPr lang="sv-SE" smtClean="0"/>
              <a:t>2022-11-09</a:t>
            </a:fld>
            <a:endParaRPr lang="sv-SE"/>
          </a:p>
        </p:txBody>
      </p:sp>
      <p:sp>
        <p:nvSpPr>
          <p:cNvPr id="3" name="Platshållare för sidfot 2">
            <a:extLst>
              <a:ext uri="{FF2B5EF4-FFF2-40B4-BE49-F238E27FC236}">
                <a16:creationId xmlns:a16="http://schemas.microsoft.com/office/drawing/2014/main" id="{BF67CCA8-5EF0-764B-98D5-B0E7BC4013F4}"/>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06F7F06D-B500-D24F-AAA0-95DB49347138}"/>
              </a:ext>
            </a:extLst>
          </p:cNvPr>
          <p:cNvSpPr>
            <a:spLocks noGrp="1"/>
          </p:cNvSpPr>
          <p:nvPr>
            <p:ph type="sldNum" sz="quarter" idx="12"/>
          </p:nvPr>
        </p:nvSpPr>
        <p:spPr/>
        <p:txBody>
          <a:bodyPr/>
          <a:lstStyle/>
          <a:p>
            <a:fld id="{77AB70A0-377B-6347-BEEC-1C25D9BB7174}" type="slidenum">
              <a:rPr lang="sv-SE" smtClean="0"/>
              <a:t>‹#›</a:t>
            </a:fld>
            <a:endParaRPr lang="sv-SE"/>
          </a:p>
        </p:txBody>
      </p:sp>
      <p:sp>
        <p:nvSpPr>
          <p:cNvPr id="11" name="Rubrik 1">
            <a:extLst>
              <a:ext uri="{FF2B5EF4-FFF2-40B4-BE49-F238E27FC236}">
                <a16:creationId xmlns:a16="http://schemas.microsoft.com/office/drawing/2014/main" id="{9AFC66B1-5EB2-4B44-92F2-A6C2F1A0DA99}"/>
              </a:ext>
            </a:extLst>
          </p:cNvPr>
          <p:cNvSpPr>
            <a:spLocks noGrp="1"/>
          </p:cNvSpPr>
          <p:nvPr>
            <p:ph type="ctrTitle" hasCustomPrompt="1"/>
          </p:nvPr>
        </p:nvSpPr>
        <p:spPr>
          <a:xfrm>
            <a:off x="2973035" y="1683772"/>
            <a:ext cx="6245929" cy="1310400"/>
          </a:xfrm>
        </p:spPr>
        <p:txBody>
          <a:bodyPr anchor="b">
            <a:noAutofit/>
          </a:bodyPr>
          <a:lstStyle>
            <a:lvl1pPr algn="ctr">
              <a:defRPr sz="4400" b="1"/>
            </a:lvl1pPr>
          </a:lstStyle>
          <a:p>
            <a:r>
              <a:rPr lang="sv-SE" dirty="0"/>
              <a:t>Rubrik på en eller </a:t>
            </a:r>
            <a:br>
              <a:rPr lang="sv-SE" dirty="0"/>
            </a:br>
            <a:r>
              <a:rPr lang="sv-SE" dirty="0"/>
              <a:t>två rader</a:t>
            </a:r>
          </a:p>
        </p:txBody>
      </p:sp>
      <p:sp>
        <p:nvSpPr>
          <p:cNvPr id="14" name="Underrubrik 2">
            <a:extLst>
              <a:ext uri="{FF2B5EF4-FFF2-40B4-BE49-F238E27FC236}">
                <a16:creationId xmlns:a16="http://schemas.microsoft.com/office/drawing/2014/main" id="{F7DF2284-8F88-1D40-AA3B-95002879D109}"/>
              </a:ext>
            </a:extLst>
          </p:cNvPr>
          <p:cNvSpPr>
            <a:spLocks noGrp="1"/>
          </p:cNvSpPr>
          <p:nvPr>
            <p:ph type="subTitle" idx="1" hasCustomPrompt="1"/>
          </p:nvPr>
        </p:nvSpPr>
        <p:spPr>
          <a:xfrm>
            <a:off x="2973035" y="3120959"/>
            <a:ext cx="6245929" cy="365125"/>
          </a:xfrm>
        </p:spPr>
        <p:txBody>
          <a:bodyPr>
            <a:noAutofit/>
          </a:bodyPr>
          <a:lstStyle>
            <a:lvl1pPr marL="0" indent="0" algn="ctr">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Underrubrik/Namn, Datum</a:t>
            </a:r>
          </a:p>
        </p:txBody>
      </p:sp>
      <p:sp>
        <p:nvSpPr>
          <p:cNvPr id="15" name="Rektangel 14">
            <a:extLst>
              <a:ext uri="{FF2B5EF4-FFF2-40B4-BE49-F238E27FC236}">
                <a16:creationId xmlns:a16="http://schemas.microsoft.com/office/drawing/2014/main" id="{96FEDC40-1CAC-FF48-8957-2F07AB874DA2}"/>
              </a:ext>
            </a:extLst>
          </p:cNvPr>
          <p:cNvSpPr/>
          <p:nvPr userDrawn="1"/>
        </p:nvSpPr>
        <p:spPr>
          <a:xfrm>
            <a:off x="4481" y="5872864"/>
            <a:ext cx="12192000" cy="9851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6" name="Bildobjekt 15">
            <a:extLst>
              <a:ext uri="{FF2B5EF4-FFF2-40B4-BE49-F238E27FC236}">
                <a16:creationId xmlns:a16="http://schemas.microsoft.com/office/drawing/2014/main" id="{80219515-FE91-9344-AE3F-03B7DE29CBF4}"/>
              </a:ext>
            </a:extLst>
          </p:cNvPr>
          <p:cNvPicPr>
            <a:picLocks noChangeAspect="1"/>
          </p:cNvPicPr>
          <p:nvPr userDrawn="1"/>
        </p:nvPicPr>
        <p:blipFill>
          <a:blip r:embed="rId2"/>
          <a:stretch>
            <a:fillRect/>
          </a:stretch>
        </p:blipFill>
        <p:spPr>
          <a:xfrm>
            <a:off x="403718" y="6017168"/>
            <a:ext cx="11184711" cy="690249"/>
          </a:xfrm>
          <a:prstGeom prst="rect">
            <a:avLst/>
          </a:prstGeom>
        </p:spPr>
      </p:pic>
      <p:pic>
        <p:nvPicPr>
          <p:cNvPr id="13" name="Bildobjekt 12">
            <a:extLst>
              <a:ext uri="{FF2B5EF4-FFF2-40B4-BE49-F238E27FC236}">
                <a16:creationId xmlns:a16="http://schemas.microsoft.com/office/drawing/2014/main" id="{A3603165-AFFF-5A41-AA30-6EF9FA2594AB}"/>
              </a:ext>
            </a:extLst>
          </p:cNvPr>
          <p:cNvPicPr>
            <a:picLocks noChangeAspect="1"/>
          </p:cNvPicPr>
          <p:nvPr userDrawn="1"/>
        </p:nvPicPr>
        <p:blipFill>
          <a:blip r:embed="rId3"/>
          <a:stretch>
            <a:fillRect/>
          </a:stretch>
        </p:blipFill>
        <p:spPr>
          <a:xfrm>
            <a:off x="4674347" y="4264393"/>
            <a:ext cx="2843304" cy="830162"/>
          </a:xfrm>
          <a:prstGeom prst="rect">
            <a:avLst/>
          </a:prstGeom>
        </p:spPr>
      </p:pic>
    </p:spTree>
    <p:extLst>
      <p:ext uri="{BB962C8B-B14F-4D97-AF65-F5344CB8AC3E}">
        <p14:creationId xmlns:p14="http://schemas.microsoft.com/office/powerpoint/2010/main" val="91999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AE5065FE-EF68-B143-BB95-E412486E97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EFE2A5BD-7E68-D841-B1F1-6A7043D920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sv-SE" dirty="0"/>
              <a:t>Skriv text här</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F5E07796-DCBE-6E4F-B796-61D6AF921341}"/>
              </a:ext>
            </a:extLst>
          </p:cNvPr>
          <p:cNvSpPr>
            <a:spLocks noGrp="1"/>
          </p:cNvSpPr>
          <p:nvPr>
            <p:ph type="dt" sz="half" idx="2"/>
          </p:nvPr>
        </p:nvSpPr>
        <p:spPr>
          <a:xfrm>
            <a:off x="1179576" y="6485426"/>
            <a:ext cx="1045464" cy="122557"/>
          </a:xfrm>
          <a:prstGeom prst="rect">
            <a:avLst/>
          </a:prstGeom>
        </p:spPr>
        <p:txBody>
          <a:bodyPr vert="horz" lIns="91440" tIns="45720" rIns="91440" bIns="45720" rtlCol="0" anchor="ctr"/>
          <a:lstStyle>
            <a:lvl1pPr algn="l">
              <a:defRPr sz="900">
                <a:solidFill>
                  <a:schemeClr val="tx2"/>
                </a:solidFill>
              </a:defRPr>
            </a:lvl1pPr>
          </a:lstStyle>
          <a:p>
            <a:fld id="{A6920204-227C-CE45-A747-B8F9D59A1873}" type="datetime1">
              <a:rPr lang="sv-SE" smtClean="0"/>
              <a:t>2022-11-09</a:t>
            </a:fld>
            <a:endParaRPr lang="sv-SE" dirty="0"/>
          </a:p>
        </p:txBody>
      </p:sp>
      <p:sp>
        <p:nvSpPr>
          <p:cNvPr id="5" name="Platshållare för sidfot 4">
            <a:extLst>
              <a:ext uri="{FF2B5EF4-FFF2-40B4-BE49-F238E27FC236}">
                <a16:creationId xmlns:a16="http://schemas.microsoft.com/office/drawing/2014/main" id="{1377C0EA-6AAF-4C47-929A-2EBF2DDC5816}"/>
              </a:ext>
            </a:extLst>
          </p:cNvPr>
          <p:cNvSpPr>
            <a:spLocks noGrp="1"/>
          </p:cNvSpPr>
          <p:nvPr>
            <p:ph type="ftr" sz="quarter" idx="3"/>
          </p:nvPr>
        </p:nvSpPr>
        <p:spPr>
          <a:xfrm>
            <a:off x="2286000" y="6485426"/>
            <a:ext cx="3017520" cy="122557"/>
          </a:xfrm>
          <a:prstGeom prst="rect">
            <a:avLst/>
          </a:prstGeom>
        </p:spPr>
        <p:txBody>
          <a:bodyPr vert="horz" lIns="91440" tIns="45720" rIns="91440" bIns="45720" rtlCol="0" anchor="ctr"/>
          <a:lstStyle>
            <a:lvl1pPr algn="l">
              <a:defRPr sz="900">
                <a:solidFill>
                  <a:schemeClr val="tx2"/>
                </a:solidFill>
              </a:defRPr>
            </a:lvl1pPr>
          </a:lstStyle>
          <a:p>
            <a:endParaRPr lang="sv-SE" dirty="0"/>
          </a:p>
        </p:txBody>
      </p:sp>
      <p:sp>
        <p:nvSpPr>
          <p:cNvPr id="6" name="Platshållare för bildnummer 5">
            <a:extLst>
              <a:ext uri="{FF2B5EF4-FFF2-40B4-BE49-F238E27FC236}">
                <a16:creationId xmlns:a16="http://schemas.microsoft.com/office/drawing/2014/main" id="{78AEB3BD-C2FB-AE41-A0C9-A72BE3544380}"/>
              </a:ext>
            </a:extLst>
          </p:cNvPr>
          <p:cNvSpPr>
            <a:spLocks noGrp="1"/>
          </p:cNvSpPr>
          <p:nvPr>
            <p:ph type="sldNum" sz="quarter" idx="4"/>
          </p:nvPr>
        </p:nvSpPr>
        <p:spPr>
          <a:xfrm>
            <a:off x="5361432" y="6484709"/>
            <a:ext cx="667512" cy="123274"/>
          </a:xfrm>
          <a:prstGeom prst="rect">
            <a:avLst/>
          </a:prstGeom>
        </p:spPr>
        <p:txBody>
          <a:bodyPr vert="horz" lIns="91440" tIns="45720" rIns="91440" bIns="45720" rtlCol="0" anchor="ctr"/>
          <a:lstStyle>
            <a:lvl1pPr algn="r">
              <a:defRPr sz="900">
                <a:solidFill>
                  <a:schemeClr val="tx2"/>
                </a:solidFill>
              </a:defRPr>
            </a:lvl1pPr>
          </a:lstStyle>
          <a:p>
            <a:fld id="{77AB70A0-377B-6347-BEEC-1C25D9BB7174}" type="slidenum">
              <a:rPr lang="sv-SE" smtClean="0"/>
              <a:pPr/>
              <a:t>‹#›</a:t>
            </a:fld>
            <a:endParaRPr lang="sv-SE" dirty="0"/>
          </a:p>
        </p:txBody>
      </p:sp>
      <p:sp>
        <p:nvSpPr>
          <p:cNvPr id="7" name="Rektangel 6">
            <a:extLst>
              <a:ext uri="{FF2B5EF4-FFF2-40B4-BE49-F238E27FC236}">
                <a16:creationId xmlns:a16="http://schemas.microsoft.com/office/drawing/2014/main" id="{0047A1EB-4259-3348-BF98-567C98640325}"/>
              </a:ext>
            </a:extLst>
          </p:cNvPr>
          <p:cNvSpPr/>
          <p:nvPr userDrawn="1"/>
        </p:nvSpPr>
        <p:spPr>
          <a:xfrm>
            <a:off x="0" y="6638693"/>
            <a:ext cx="1219200" cy="22621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Rektangel 7">
            <a:extLst>
              <a:ext uri="{FF2B5EF4-FFF2-40B4-BE49-F238E27FC236}">
                <a16:creationId xmlns:a16="http://schemas.microsoft.com/office/drawing/2014/main" id="{EABC8234-AF03-A348-8C21-686FCA070924}"/>
              </a:ext>
            </a:extLst>
          </p:cNvPr>
          <p:cNvSpPr/>
          <p:nvPr userDrawn="1"/>
        </p:nvSpPr>
        <p:spPr>
          <a:xfrm>
            <a:off x="1219200" y="6638693"/>
            <a:ext cx="1219200" cy="22621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Rektangel 8">
            <a:extLst>
              <a:ext uri="{FF2B5EF4-FFF2-40B4-BE49-F238E27FC236}">
                <a16:creationId xmlns:a16="http://schemas.microsoft.com/office/drawing/2014/main" id="{B9D9ACE6-DBA7-F746-B736-E9B38199DF26}"/>
              </a:ext>
            </a:extLst>
          </p:cNvPr>
          <p:cNvSpPr/>
          <p:nvPr userDrawn="1"/>
        </p:nvSpPr>
        <p:spPr>
          <a:xfrm>
            <a:off x="2438400" y="6638693"/>
            <a:ext cx="1219200" cy="226210"/>
          </a:xfrm>
          <a:prstGeom prst="rect">
            <a:avLst/>
          </a:prstGeom>
          <a:solidFill>
            <a:srgbClr val="E5AD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Rektangel 9">
            <a:extLst>
              <a:ext uri="{FF2B5EF4-FFF2-40B4-BE49-F238E27FC236}">
                <a16:creationId xmlns:a16="http://schemas.microsoft.com/office/drawing/2014/main" id="{D6B70056-09D5-E749-BB35-E2AB4E14DA16}"/>
              </a:ext>
            </a:extLst>
          </p:cNvPr>
          <p:cNvSpPr/>
          <p:nvPr userDrawn="1"/>
        </p:nvSpPr>
        <p:spPr>
          <a:xfrm>
            <a:off x="3657600" y="6638693"/>
            <a:ext cx="1219200" cy="22621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Rektangel 10">
            <a:extLst>
              <a:ext uri="{FF2B5EF4-FFF2-40B4-BE49-F238E27FC236}">
                <a16:creationId xmlns:a16="http://schemas.microsoft.com/office/drawing/2014/main" id="{847EF725-4AD2-2D4F-B8CC-9A900B860997}"/>
              </a:ext>
            </a:extLst>
          </p:cNvPr>
          <p:cNvSpPr/>
          <p:nvPr userDrawn="1"/>
        </p:nvSpPr>
        <p:spPr>
          <a:xfrm>
            <a:off x="4876800" y="6638693"/>
            <a:ext cx="1219200" cy="2262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Rektangel 11">
            <a:extLst>
              <a:ext uri="{FF2B5EF4-FFF2-40B4-BE49-F238E27FC236}">
                <a16:creationId xmlns:a16="http://schemas.microsoft.com/office/drawing/2014/main" id="{EB9F80AA-58CF-034F-960D-EB72AC9BAD82}"/>
              </a:ext>
            </a:extLst>
          </p:cNvPr>
          <p:cNvSpPr/>
          <p:nvPr userDrawn="1"/>
        </p:nvSpPr>
        <p:spPr>
          <a:xfrm>
            <a:off x="6096000" y="6638693"/>
            <a:ext cx="1219200" cy="226210"/>
          </a:xfrm>
          <a:prstGeom prst="rect">
            <a:avLst/>
          </a:prstGeom>
          <a:solidFill>
            <a:srgbClr val="3B5B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Rektangel 12">
            <a:extLst>
              <a:ext uri="{FF2B5EF4-FFF2-40B4-BE49-F238E27FC236}">
                <a16:creationId xmlns:a16="http://schemas.microsoft.com/office/drawing/2014/main" id="{D0F92766-98A8-6845-816E-FCA4DC797E11}"/>
              </a:ext>
            </a:extLst>
          </p:cNvPr>
          <p:cNvSpPr/>
          <p:nvPr userDrawn="1"/>
        </p:nvSpPr>
        <p:spPr>
          <a:xfrm>
            <a:off x="7315200" y="6638693"/>
            <a:ext cx="1219200" cy="226210"/>
          </a:xfrm>
          <a:prstGeom prst="rect">
            <a:avLst/>
          </a:prstGeom>
          <a:solidFill>
            <a:srgbClr val="7997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Rektangel 13">
            <a:extLst>
              <a:ext uri="{FF2B5EF4-FFF2-40B4-BE49-F238E27FC236}">
                <a16:creationId xmlns:a16="http://schemas.microsoft.com/office/drawing/2014/main" id="{FD28C89A-ABD1-4645-A3E2-7B29609D3F1B}"/>
              </a:ext>
            </a:extLst>
          </p:cNvPr>
          <p:cNvSpPr/>
          <p:nvPr userDrawn="1"/>
        </p:nvSpPr>
        <p:spPr>
          <a:xfrm>
            <a:off x="8534400" y="6638693"/>
            <a:ext cx="1219200" cy="226210"/>
          </a:xfrm>
          <a:prstGeom prst="rect">
            <a:avLst/>
          </a:prstGeom>
          <a:solidFill>
            <a:srgbClr val="5D75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Rektangel 14">
            <a:extLst>
              <a:ext uri="{FF2B5EF4-FFF2-40B4-BE49-F238E27FC236}">
                <a16:creationId xmlns:a16="http://schemas.microsoft.com/office/drawing/2014/main" id="{7896A6E6-62BC-E347-9161-363D5F21487B}"/>
              </a:ext>
            </a:extLst>
          </p:cNvPr>
          <p:cNvSpPr/>
          <p:nvPr userDrawn="1"/>
        </p:nvSpPr>
        <p:spPr>
          <a:xfrm>
            <a:off x="9753600" y="6638693"/>
            <a:ext cx="1219200" cy="22621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Rektangel 15">
            <a:extLst>
              <a:ext uri="{FF2B5EF4-FFF2-40B4-BE49-F238E27FC236}">
                <a16:creationId xmlns:a16="http://schemas.microsoft.com/office/drawing/2014/main" id="{4F02FAA5-5874-784C-A133-E59B01CEA654}"/>
              </a:ext>
            </a:extLst>
          </p:cNvPr>
          <p:cNvSpPr/>
          <p:nvPr userDrawn="1"/>
        </p:nvSpPr>
        <p:spPr>
          <a:xfrm>
            <a:off x="10972800" y="6638693"/>
            <a:ext cx="1219200" cy="22621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723920170"/>
      </p:ext>
    </p:extLst>
  </p:cSld>
  <p:clrMap bg1="lt1" tx1="dk1" bg2="lt2" tx2="dk2" accent1="accent1" accent2="accent2" accent3="accent3" accent4="accent4" accent5="accent5" accent6="accent6" hlink="hlink" folHlink="folHlink"/>
  <p:sldLayoutIdLst>
    <p:sldLayoutId id="2147483649" r:id="rId1"/>
    <p:sldLayoutId id="2147483666" r:id="rId2"/>
    <p:sldLayoutId id="2147483660" r:id="rId3"/>
    <p:sldLayoutId id="2147483653" r:id="rId4"/>
    <p:sldLayoutId id="2147483663" r:id="rId5"/>
    <p:sldLayoutId id="2147483665" r:id="rId6"/>
    <p:sldLayoutId id="2147483655" r:id="rId7"/>
    <p:sldLayoutId id="2147483667" r:id="rId8"/>
  </p:sldLayoutIdLst>
  <p:hf sldNum="0" hdr="0" ftr="0" dt="0"/>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1200"/>
        </a:spcBef>
        <a:buFont typeface="Arial" panose="020B0604020202020204" pitchFamily="34" charset="0"/>
        <a:buChar char="•"/>
        <a:defRPr sz="2800" kern="1200" baseline="0">
          <a:solidFill>
            <a:schemeClr val="tx1"/>
          </a:solidFill>
          <a:latin typeface="+mn-lt"/>
          <a:ea typeface="+mn-ea"/>
          <a:cs typeface="+mn-cs"/>
        </a:defRPr>
      </a:lvl1pPr>
      <a:lvl2pPr marL="504000" indent="-252000" algn="l" defTabSz="914400" rtl="0" eaLnBrk="1" latinLnBrk="0" hangingPunct="1">
        <a:lnSpc>
          <a:spcPct val="100000"/>
        </a:lnSpc>
        <a:spcBef>
          <a:spcPts val="800"/>
        </a:spcBef>
        <a:buFont typeface="Arial" panose="020B0604020202020204" pitchFamily="34" charset="0"/>
        <a:buChar char="•"/>
        <a:defRPr sz="2400" kern="1200">
          <a:solidFill>
            <a:schemeClr val="tx1"/>
          </a:solidFill>
          <a:latin typeface="+mn-lt"/>
          <a:ea typeface="+mn-ea"/>
          <a:cs typeface="+mn-cs"/>
        </a:defRPr>
      </a:lvl2pPr>
      <a:lvl3pPr marL="756000" indent="-252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3pPr>
      <a:lvl4pPr marL="1008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4pPr>
      <a:lvl5pPr marL="1260000" indent="-252000" algn="l" defTabSz="914400" rtl="0" eaLnBrk="1" latinLnBrk="0" hangingPunct="1">
        <a:lnSpc>
          <a:spcPct val="9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www.primarvardskvalitet.se/"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hyperlink" Target="https://bmcmedinformdecismak.biomedcentral.com/articles/10.1186/1472-6947-14-43"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derrubrik 1">
            <a:extLst>
              <a:ext uri="{FF2B5EF4-FFF2-40B4-BE49-F238E27FC236}">
                <a16:creationId xmlns:a16="http://schemas.microsoft.com/office/drawing/2014/main" id="{7E76D995-69BB-1348-9F40-762E9D062E68}"/>
              </a:ext>
            </a:extLst>
          </p:cNvPr>
          <p:cNvSpPr>
            <a:spLocks noGrp="1"/>
          </p:cNvSpPr>
          <p:nvPr>
            <p:ph type="subTitle" idx="1"/>
          </p:nvPr>
        </p:nvSpPr>
        <p:spPr>
          <a:xfrm>
            <a:off x="1114806" y="4677288"/>
            <a:ext cx="5598000" cy="365125"/>
          </a:xfrm>
        </p:spPr>
        <p:txBody>
          <a:bodyPr/>
          <a:lstStyle/>
          <a:p>
            <a:r>
              <a:rPr lang="sv-SE" dirty="0"/>
              <a:t>11 september 2020</a:t>
            </a:r>
          </a:p>
        </p:txBody>
      </p:sp>
      <p:sp>
        <p:nvSpPr>
          <p:cNvPr id="4" name="Rubrik 2">
            <a:extLst>
              <a:ext uri="{FF2B5EF4-FFF2-40B4-BE49-F238E27FC236}">
                <a16:creationId xmlns:a16="http://schemas.microsoft.com/office/drawing/2014/main" id="{849F4626-8B4D-314F-8337-4E202B56FE11}"/>
              </a:ext>
            </a:extLst>
          </p:cNvPr>
          <p:cNvSpPr txBox="1">
            <a:spLocks/>
          </p:cNvSpPr>
          <p:nvPr/>
        </p:nvSpPr>
        <p:spPr>
          <a:xfrm>
            <a:off x="990479" y="3874167"/>
            <a:ext cx="7507556" cy="577517"/>
          </a:xfrm>
          <a:prstGeom prst="rect">
            <a:avLst/>
          </a:prstGeom>
        </p:spPr>
        <p:txBody>
          <a:bodyPr vert="horz" lIns="91440" tIns="45720" rIns="91440" bIns="45720" rtlCol="0" anchor="b" anchorCtr="0">
            <a:noAutofit/>
          </a:bodyPr>
          <a:lst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a:lstStyle>
          <a:p>
            <a:r>
              <a:rPr lang="sv-SE" dirty="0"/>
              <a:t>Hur organiseras arbetet med PrimärvårdsKvalitet i olika regioner?</a:t>
            </a:r>
          </a:p>
        </p:txBody>
      </p:sp>
    </p:spTree>
    <p:extLst>
      <p:ext uri="{BB962C8B-B14F-4D97-AF65-F5344CB8AC3E}">
        <p14:creationId xmlns:p14="http://schemas.microsoft.com/office/powerpoint/2010/main" val="406930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p:cNvSpPr>
            <a:spLocks noGrp="1"/>
          </p:cNvSpPr>
          <p:nvPr>
            <p:ph type="title"/>
          </p:nvPr>
        </p:nvSpPr>
        <p:spPr>
          <a:xfrm>
            <a:off x="2496809" y="512064"/>
            <a:ext cx="7200000" cy="1157611"/>
          </a:xfrm>
        </p:spPr>
        <p:txBody>
          <a:bodyPr/>
          <a:lstStyle/>
          <a:p>
            <a:r>
              <a:rPr lang="sv-SE" dirty="0"/>
              <a:t>Kommande </a:t>
            </a:r>
            <a:r>
              <a:rPr lang="sv-SE" dirty="0" err="1"/>
              <a:t>webbinarier</a:t>
            </a:r>
            <a:endParaRPr lang="sv-SE" dirty="0"/>
          </a:p>
        </p:txBody>
      </p:sp>
      <p:sp>
        <p:nvSpPr>
          <p:cNvPr id="3" name="Platshållare för innehåll 2"/>
          <p:cNvSpPr>
            <a:spLocks noGrp="1"/>
          </p:cNvSpPr>
          <p:nvPr>
            <p:ph sz="quarter" idx="14"/>
          </p:nvPr>
        </p:nvSpPr>
        <p:spPr>
          <a:xfrm>
            <a:off x="541829" y="2212848"/>
            <a:ext cx="11109960" cy="3822192"/>
          </a:xfrm>
        </p:spPr>
        <p:txBody>
          <a:bodyPr>
            <a:normAutofit/>
          </a:bodyPr>
          <a:lstStyle/>
          <a:p>
            <a:pPr marL="0" indent="0">
              <a:buNone/>
            </a:pPr>
            <a:r>
              <a:rPr lang="sv-SE" b="1" dirty="0"/>
              <a:t>24/9</a:t>
            </a:r>
            <a:r>
              <a:rPr lang="sv-SE" dirty="0"/>
              <a:t> 		Inspirations-</a:t>
            </a:r>
            <a:r>
              <a:rPr lang="sv-SE" dirty="0" err="1"/>
              <a:t>webbinarium</a:t>
            </a:r>
            <a:r>
              <a:rPr lang="sv-SE" dirty="0"/>
              <a:t> Kl. 9.00 -11.00</a:t>
            </a:r>
          </a:p>
          <a:p>
            <a:pPr marL="0" indent="0">
              <a:buNone/>
            </a:pPr>
            <a:r>
              <a:rPr lang="sv-SE" b="1" dirty="0"/>
              <a:t>29/9		</a:t>
            </a:r>
            <a:r>
              <a:rPr lang="sv-SE" dirty="0"/>
              <a:t>Lansering av indikatorrevisionen 2021 Kl. 9.00 -10.00</a:t>
            </a:r>
            <a:endParaRPr lang="sv-SE" b="1" dirty="0"/>
          </a:p>
          <a:p>
            <a:pPr marL="0" indent="0">
              <a:buNone/>
            </a:pPr>
            <a:r>
              <a:rPr lang="sv-SE" b="1" dirty="0"/>
              <a:t>10/11</a:t>
            </a:r>
            <a:r>
              <a:rPr lang="sv-SE" dirty="0"/>
              <a:t> 	Att komma igång med </a:t>
            </a:r>
            <a:r>
              <a:rPr lang="sv-SE" dirty="0" err="1"/>
              <a:t>rehabindikatorerna</a:t>
            </a:r>
            <a:r>
              <a:rPr lang="sv-SE" dirty="0"/>
              <a:t> i 				PrimärvårdsKvalitet – lärande exempel ur verksamhets- 		och beställarperspektiv Kl. 15.00 -16.30</a:t>
            </a:r>
          </a:p>
          <a:p>
            <a:pPr marL="0" indent="0">
              <a:buNone/>
            </a:pPr>
            <a:r>
              <a:rPr lang="sv-SE" b="1"/>
              <a:t>10/12</a:t>
            </a:r>
            <a:r>
              <a:rPr lang="sv-SE"/>
              <a:t> </a:t>
            </a:r>
            <a:r>
              <a:rPr lang="sv-SE" dirty="0"/>
              <a:t>	Indikator-workshop med fokus Vårdförloppen</a:t>
            </a:r>
          </a:p>
          <a:p>
            <a:endParaRPr lang="sv-SE" dirty="0"/>
          </a:p>
        </p:txBody>
      </p:sp>
      <p:sp>
        <p:nvSpPr>
          <p:cNvPr id="4" name="textruta 3"/>
          <p:cNvSpPr txBox="1"/>
          <p:nvPr/>
        </p:nvSpPr>
        <p:spPr>
          <a:xfrm>
            <a:off x="671513" y="5555694"/>
            <a:ext cx="10647651" cy="738664"/>
          </a:xfrm>
          <a:prstGeom prst="rect">
            <a:avLst/>
          </a:prstGeom>
          <a:ln>
            <a:solidFill>
              <a:schemeClr val="accent1"/>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sv-SE" sz="2100" dirty="0"/>
              <a:t>Stående erbjudande till regionerna om digitalt halvdags-</a:t>
            </a:r>
            <a:r>
              <a:rPr lang="sv-SE" sz="2100" dirty="0" err="1"/>
              <a:t>semininarium</a:t>
            </a:r>
            <a:r>
              <a:rPr lang="sv-SE" sz="2100" dirty="0"/>
              <a:t> för att komma igång med/öka användning av PVQ och kvalitetsarbete – kontakta Stina och Susanne</a:t>
            </a:r>
          </a:p>
        </p:txBody>
      </p:sp>
    </p:spTree>
    <p:extLst>
      <p:ext uri="{BB962C8B-B14F-4D97-AF65-F5344CB8AC3E}">
        <p14:creationId xmlns:p14="http://schemas.microsoft.com/office/powerpoint/2010/main" val="2807511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997EC21-59EB-154A-9C62-7772B37EC7A6}"/>
              </a:ext>
            </a:extLst>
          </p:cNvPr>
          <p:cNvSpPr>
            <a:spLocks noGrp="1"/>
          </p:cNvSpPr>
          <p:nvPr>
            <p:ph type="ctrTitle"/>
          </p:nvPr>
        </p:nvSpPr>
        <p:spPr>
          <a:xfrm>
            <a:off x="2973035" y="824790"/>
            <a:ext cx="6245929" cy="1310400"/>
          </a:xfrm>
        </p:spPr>
        <p:txBody>
          <a:bodyPr/>
          <a:lstStyle/>
          <a:p>
            <a:r>
              <a:rPr lang="sv-SE" sz="4800" dirty="0"/>
              <a:t>TACK!</a:t>
            </a:r>
          </a:p>
        </p:txBody>
      </p:sp>
      <p:sp>
        <p:nvSpPr>
          <p:cNvPr id="3" name="Underrubrik 2">
            <a:extLst>
              <a:ext uri="{FF2B5EF4-FFF2-40B4-BE49-F238E27FC236}">
                <a16:creationId xmlns:a16="http://schemas.microsoft.com/office/drawing/2014/main" id="{32F59444-28AB-2444-AE5B-74FED26DE07D}"/>
              </a:ext>
            </a:extLst>
          </p:cNvPr>
          <p:cNvSpPr>
            <a:spLocks noGrp="1"/>
          </p:cNvSpPr>
          <p:nvPr>
            <p:ph type="subTitle" idx="1"/>
          </p:nvPr>
        </p:nvSpPr>
        <p:spPr>
          <a:xfrm>
            <a:off x="2973035" y="2673927"/>
            <a:ext cx="6245929" cy="812157"/>
          </a:xfrm>
        </p:spPr>
        <p:txBody>
          <a:bodyPr/>
          <a:lstStyle/>
          <a:p>
            <a:r>
              <a:rPr lang="sv-SE" sz="2400" dirty="0">
                <a:hlinkClick r:id="rId2"/>
              </a:rPr>
              <a:t>www.primarvardskvalitet.se</a:t>
            </a:r>
            <a:endParaRPr lang="sv-SE" sz="2400" dirty="0"/>
          </a:p>
          <a:p>
            <a:endParaRPr lang="sv-SE" sz="2400" dirty="0"/>
          </a:p>
          <a:p>
            <a:endParaRPr lang="sv-SE" sz="2400" dirty="0"/>
          </a:p>
          <a:p>
            <a:endParaRPr lang="sv-SE" sz="2400" dirty="0"/>
          </a:p>
        </p:txBody>
      </p:sp>
    </p:spTree>
    <p:extLst>
      <p:ext uri="{BB962C8B-B14F-4D97-AF65-F5344CB8AC3E}">
        <p14:creationId xmlns:p14="http://schemas.microsoft.com/office/powerpoint/2010/main" val="2480166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Syfte</a:t>
            </a:r>
          </a:p>
        </p:txBody>
      </p:sp>
      <p:sp>
        <p:nvSpPr>
          <p:cNvPr id="3" name="Platshållare för innehåll 2"/>
          <p:cNvSpPr>
            <a:spLocks noGrp="1"/>
          </p:cNvSpPr>
          <p:nvPr>
            <p:ph sz="quarter" idx="14"/>
          </p:nvPr>
        </p:nvSpPr>
        <p:spPr/>
        <p:txBody>
          <a:bodyPr>
            <a:normAutofit fontScale="92500" lnSpcReduction="10000"/>
          </a:bodyPr>
          <a:lstStyle/>
          <a:p>
            <a:r>
              <a:rPr lang="sv-SE" dirty="0"/>
              <a:t>Få en bild av hur organisationen kring PVQ ser ut i olika regioner</a:t>
            </a:r>
          </a:p>
          <a:p>
            <a:r>
              <a:rPr lang="sv-SE" dirty="0"/>
              <a:t>Få inspiration av varandra</a:t>
            </a:r>
          </a:p>
          <a:p>
            <a:r>
              <a:rPr lang="sv-SE" dirty="0"/>
              <a:t>Samla upp tips på hur vi nationellt kan stödja regionernas arbete</a:t>
            </a:r>
          </a:p>
          <a:p>
            <a:endParaRPr lang="sv-SE" dirty="0"/>
          </a:p>
          <a:p>
            <a:pPr marL="0" indent="0">
              <a:buNone/>
            </a:pPr>
            <a:r>
              <a:rPr lang="sv-SE" sz="3500" b="1" dirty="0">
                <a:solidFill>
                  <a:schemeClr val="accent1"/>
                </a:solidFill>
                <a:latin typeface="+mj-lt"/>
                <a:ea typeface="+mj-ea"/>
                <a:cs typeface="+mj-cs"/>
              </a:rPr>
              <a:t>Övergripande syfte </a:t>
            </a:r>
            <a:r>
              <a:rPr lang="sv-SE" sz="3600" b="1" dirty="0">
                <a:solidFill>
                  <a:schemeClr val="accent1"/>
                </a:solidFill>
                <a:latin typeface="+mj-lt"/>
                <a:ea typeface="+mj-ea"/>
                <a:cs typeface="+mj-cs"/>
              </a:rPr>
              <a:t>– </a:t>
            </a:r>
            <a:r>
              <a:rPr lang="sv-SE" dirty="0"/>
              <a:t>bättre primärvård och hälsa hos medborgarna</a:t>
            </a:r>
          </a:p>
        </p:txBody>
      </p:sp>
    </p:spTree>
    <p:extLst>
      <p:ext uri="{BB962C8B-B14F-4D97-AF65-F5344CB8AC3E}">
        <p14:creationId xmlns:p14="http://schemas.microsoft.com/office/powerpoint/2010/main" val="2331677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p:cNvSpPr>
            <a:spLocks noGrp="1"/>
          </p:cNvSpPr>
          <p:nvPr>
            <p:ph type="title"/>
          </p:nvPr>
        </p:nvSpPr>
        <p:spPr>
          <a:xfrm>
            <a:off x="1594442" y="841248"/>
            <a:ext cx="7200000" cy="602541"/>
          </a:xfrm>
        </p:spPr>
        <p:txBody>
          <a:bodyPr/>
          <a:lstStyle/>
          <a:p>
            <a:r>
              <a:rPr lang="sv-SE" dirty="0"/>
              <a:t>Upplägg</a:t>
            </a:r>
          </a:p>
        </p:txBody>
      </p:sp>
      <p:graphicFrame>
        <p:nvGraphicFramePr>
          <p:cNvPr id="4" name="Platshållare för innehåll 3"/>
          <p:cNvGraphicFramePr>
            <a:graphicFrameLocks noGrp="1"/>
          </p:cNvGraphicFramePr>
          <p:nvPr>
            <p:ph sz="quarter" idx="14"/>
            <p:extLst>
              <p:ext uri="{D42A27DB-BD31-4B8C-83A1-F6EECF244321}">
                <p14:modId xmlns:p14="http://schemas.microsoft.com/office/powerpoint/2010/main" val="3353538703"/>
              </p:ext>
            </p:extLst>
          </p:nvPr>
        </p:nvGraphicFramePr>
        <p:xfrm>
          <a:off x="1594442" y="1747917"/>
          <a:ext cx="7769812" cy="4445064"/>
        </p:xfrm>
        <a:graphic>
          <a:graphicData uri="http://schemas.openxmlformats.org/drawingml/2006/table">
            <a:tbl>
              <a:tblPr firstRow="1" bandRow="1">
                <a:tableStyleId>{5C22544A-7EE6-4342-B048-85BDC9FD1C3A}</a:tableStyleId>
              </a:tblPr>
              <a:tblGrid>
                <a:gridCol w="1997243">
                  <a:extLst>
                    <a:ext uri="{9D8B030D-6E8A-4147-A177-3AD203B41FA5}">
                      <a16:colId xmlns:a16="http://schemas.microsoft.com/office/drawing/2014/main" val="1107981693"/>
                    </a:ext>
                  </a:extLst>
                </a:gridCol>
                <a:gridCol w="5772569">
                  <a:extLst>
                    <a:ext uri="{9D8B030D-6E8A-4147-A177-3AD203B41FA5}">
                      <a16:colId xmlns:a16="http://schemas.microsoft.com/office/drawing/2014/main" val="1998745572"/>
                    </a:ext>
                  </a:extLst>
                </a:gridCol>
              </a:tblGrid>
              <a:tr h="493896">
                <a:tc>
                  <a:txBody>
                    <a:bodyPr/>
                    <a:lstStyle/>
                    <a:p>
                      <a:endParaRPr lang="sv-SE" dirty="0"/>
                    </a:p>
                  </a:txBody>
                  <a:tcPr/>
                </a:tc>
                <a:tc>
                  <a:txBody>
                    <a:bodyPr/>
                    <a:lstStyle/>
                    <a:p>
                      <a:endParaRPr lang="sv-SE"/>
                    </a:p>
                  </a:txBody>
                  <a:tcPr/>
                </a:tc>
                <a:extLst>
                  <a:ext uri="{0D108BD9-81ED-4DB2-BD59-A6C34878D82A}">
                    <a16:rowId xmlns:a16="http://schemas.microsoft.com/office/drawing/2014/main" val="1957762496"/>
                  </a:ext>
                </a:extLst>
              </a:tr>
              <a:tr h="493896">
                <a:tc>
                  <a:txBody>
                    <a:bodyPr/>
                    <a:lstStyle/>
                    <a:p>
                      <a:r>
                        <a:rPr lang="sv-SE" dirty="0"/>
                        <a:t>10.00 – 10.10</a:t>
                      </a:r>
                    </a:p>
                  </a:txBody>
                  <a:tcPr/>
                </a:tc>
                <a:tc>
                  <a:txBody>
                    <a:bodyPr/>
                    <a:lstStyle/>
                    <a:p>
                      <a:r>
                        <a:rPr lang="sv-SE" dirty="0"/>
                        <a:t>Kort introduktion</a:t>
                      </a:r>
                    </a:p>
                  </a:txBody>
                  <a:tcPr/>
                </a:tc>
                <a:extLst>
                  <a:ext uri="{0D108BD9-81ED-4DB2-BD59-A6C34878D82A}">
                    <a16:rowId xmlns:a16="http://schemas.microsoft.com/office/drawing/2014/main" val="127188344"/>
                  </a:ext>
                </a:extLst>
              </a:tr>
              <a:tr h="493896">
                <a:tc>
                  <a:txBody>
                    <a:bodyPr/>
                    <a:lstStyle/>
                    <a:p>
                      <a:r>
                        <a:rPr lang="sv-SE" dirty="0"/>
                        <a:t>10.10 – 10.25</a:t>
                      </a:r>
                    </a:p>
                  </a:txBody>
                  <a:tcPr/>
                </a:tc>
                <a:tc>
                  <a:txBody>
                    <a:bodyPr/>
                    <a:lstStyle/>
                    <a:p>
                      <a:r>
                        <a:rPr lang="sv-SE" dirty="0"/>
                        <a:t>Region Södermanland</a:t>
                      </a:r>
                    </a:p>
                  </a:txBody>
                  <a:tcPr/>
                </a:tc>
                <a:extLst>
                  <a:ext uri="{0D108BD9-81ED-4DB2-BD59-A6C34878D82A}">
                    <a16:rowId xmlns:a16="http://schemas.microsoft.com/office/drawing/2014/main" val="1591006469"/>
                  </a:ext>
                </a:extLst>
              </a:tr>
              <a:tr h="493896">
                <a:tc>
                  <a:txBody>
                    <a:bodyPr/>
                    <a:lstStyle/>
                    <a:p>
                      <a:r>
                        <a:rPr lang="sv-SE" dirty="0"/>
                        <a:t>10.25 – 10.40</a:t>
                      </a:r>
                    </a:p>
                  </a:txBody>
                  <a:tcPr/>
                </a:tc>
                <a:tc>
                  <a:txBody>
                    <a:bodyPr/>
                    <a:lstStyle/>
                    <a:p>
                      <a:r>
                        <a:rPr lang="sv-SE" dirty="0"/>
                        <a:t>Region Uppsala</a:t>
                      </a:r>
                    </a:p>
                  </a:txBody>
                  <a:tcPr/>
                </a:tc>
                <a:extLst>
                  <a:ext uri="{0D108BD9-81ED-4DB2-BD59-A6C34878D82A}">
                    <a16:rowId xmlns:a16="http://schemas.microsoft.com/office/drawing/2014/main" val="4006770541"/>
                  </a:ext>
                </a:extLst>
              </a:tr>
              <a:tr h="493896">
                <a:tc>
                  <a:txBody>
                    <a:bodyPr/>
                    <a:lstStyle/>
                    <a:p>
                      <a:r>
                        <a:rPr lang="sv-SE" dirty="0"/>
                        <a:t>10.40</a:t>
                      </a:r>
                      <a:r>
                        <a:rPr lang="sv-SE" baseline="0" dirty="0"/>
                        <a:t> – 11.00</a:t>
                      </a:r>
                      <a:endParaRPr lang="sv-SE" dirty="0"/>
                    </a:p>
                  </a:txBody>
                  <a:tcPr/>
                </a:tc>
                <a:tc>
                  <a:txBody>
                    <a:bodyPr/>
                    <a:lstStyle/>
                    <a:p>
                      <a:r>
                        <a:rPr lang="sv-SE" dirty="0"/>
                        <a:t>Västra</a:t>
                      </a:r>
                      <a:r>
                        <a:rPr lang="sv-SE" baseline="0" dirty="0"/>
                        <a:t> Götalands regionen</a:t>
                      </a:r>
                      <a:endParaRPr lang="sv-SE" dirty="0"/>
                    </a:p>
                  </a:txBody>
                  <a:tcPr/>
                </a:tc>
                <a:extLst>
                  <a:ext uri="{0D108BD9-81ED-4DB2-BD59-A6C34878D82A}">
                    <a16:rowId xmlns:a16="http://schemas.microsoft.com/office/drawing/2014/main" val="4066100163"/>
                  </a:ext>
                </a:extLst>
              </a:tr>
              <a:tr h="493896">
                <a:tc>
                  <a:txBody>
                    <a:bodyPr/>
                    <a:lstStyle/>
                    <a:p>
                      <a:r>
                        <a:rPr lang="sv-SE" b="1" dirty="0"/>
                        <a:t>11.00</a:t>
                      </a:r>
                      <a:r>
                        <a:rPr lang="sv-SE" b="1" baseline="0" dirty="0"/>
                        <a:t> – 11.10</a:t>
                      </a:r>
                      <a:endParaRPr lang="sv-SE" b="1" dirty="0"/>
                    </a:p>
                  </a:txBody>
                  <a:tcPr/>
                </a:tc>
                <a:tc>
                  <a:txBody>
                    <a:bodyPr/>
                    <a:lstStyle/>
                    <a:p>
                      <a:r>
                        <a:rPr lang="sv-SE" b="1" dirty="0"/>
                        <a:t>Paus</a:t>
                      </a:r>
                    </a:p>
                  </a:txBody>
                  <a:tcPr/>
                </a:tc>
                <a:extLst>
                  <a:ext uri="{0D108BD9-81ED-4DB2-BD59-A6C34878D82A}">
                    <a16:rowId xmlns:a16="http://schemas.microsoft.com/office/drawing/2014/main" val="239373513"/>
                  </a:ext>
                </a:extLst>
              </a:tr>
              <a:tr h="493896">
                <a:tc>
                  <a:txBody>
                    <a:bodyPr/>
                    <a:lstStyle/>
                    <a:p>
                      <a:r>
                        <a:rPr lang="sv-SE" dirty="0"/>
                        <a:t>11.10 – 11.25</a:t>
                      </a:r>
                    </a:p>
                  </a:txBody>
                  <a:tcPr/>
                </a:tc>
                <a:tc>
                  <a:txBody>
                    <a:bodyPr/>
                    <a:lstStyle/>
                    <a:p>
                      <a:r>
                        <a:rPr lang="sv-SE" dirty="0"/>
                        <a:t>Region Värmland</a:t>
                      </a:r>
                    </a:p>
                  </a:txBody>
                  <a:tcPr/>
                </a:tc>
                <a:extLst>
                  <a:ext uri="{0D108BD9-81ED-4DB2-BD59-A6C34878D82A}">
                    <a16:rowId xmlns:a16="http://schemas.microsoft.com/office/drawing/2014/main" val="2637487163"/>
                  </a:ext>
                </a:extLst>
              </a:tr>
              <a:tr h="493896">
                <a:tc>
                  <a:txBody>
                    <a:bodyPr/>
                    <a:lstStyle/>
                    <a:p>
                      <a:r>
                        <a:rPr lang="sv-SE" dirty="0"/>
                        <a:t>11.25 – 11.40</a:t>
                      </a:r>
                    </a:p>
                  </a:txBody>
                  <a:tcPr/>
                </a:tc>
                <a:tc>
                  <a:txBody>
                    <a:bodyPr/>
                    <a:lstStyle/>
                    <a:p>
                      <a:r>
                        <a:rPr lang="sv-SE" dirty="0"/>
                        <a:t>Diskussion i smågrupper</a:t>
                      </a:r>
                    </a:p>
                  </a:txBody>
                  <a:tcPr/>
                </a:tc>
                <a:extLst>
                  <a:ext uri="{0D108BD9-81ED-4DB2-BD59-A6C34878D82A}">
                    <a16:rowId xmlns:a16="http://schemas.microsoft.com/office/drawing/2014/main" val="2482027405"/>
                  </a:ext>
                </a:extLst>
              </a:tr>
              <a:tr h="493896">
                <a:tc>
                  <a:txBody>
                    <a:bodyPr/>
                    <a:lstStyle/>
                    <a:p>
                      <a:r>
                        <a:rPr lang="sv-SE" dirty="0"/>
                        <a:t>11.40 – 12.00</a:t>
                      </a:r>
                    </a:p>
                  </a:txBody>
                  <a:tcPr/>
                </a:tc>
                <a:tc>
                  <a:txBody>
                    <a:bodyPr/>
                    <a:lstStyle/>
                    <a:p>
                      <a:r>
                        <a:rPr lang="sv-SE" dirty="0"/>
                        <a:t>Sammanfattande diskussion</a:t>
                      </a:r>
                    </a:p>
                  </a:txBody>
                  <a:tcPr/>
                </a:tc>
                <a:extLst>
                  <a:ext uri="{0D108BD9-81ED-4DB2-BD59-A6C34878D82A}">
                    <a16:rowId xmlns:a16="http://schemas.microsoft.com/office/drawing/2014/main" val="189969075"/>
                  </a:ext>
                </a:extLst>
              </a:tr>
            </a:tbl>
          </a:graphicData>
        </a:graphic>
      </p:graphicFrame>
      <p:sp>
        <p:nvSpPr>
          <p:cNvPr id="5" name="textruta 4"/>
          <p:cNvSpPr txBox="1"/>
          <p:nvPr/>
        </p:nvSpPr>
        <p:spPr>
          <a:xfrm>
            <a:off x="8061158" y="3200400"/>
            <a:ext cx="3765884" cy="923330"/>
          </a:xfrm>
          <a:prstGeom prst="rect">
            <a:avLst/>
          </a:prstGeom>
        </p:spPr>
        <p:style>
          <a:lnRef idx="0">
            <a:schemeClr val="accent1"/>
          </a:lnRef>
          <a:fillRef idx="3">
            <a:schemeClr val="accent1"/>
          </a:fillRef>
          <a:effectRef idx="3">
            <a:schemeClr val="accent1"/>
          </a:effectRef>
          <a:fontRef idx="minor">
            <a:schemeClr val="lt1"/>
          </a:fontRef>
        </p:style>
        <p:txBody>
          <a:bodyPr wrap="square" lIns="91440" tIns="45720" rIns="91440" bIns="45720" rtlCol="0" anchor="t">
            <a:spAutoFit/>
          </a:bodyPr>
          <a:lstStyle/>
          <a:p>
            <a:r>
              <a:rPr lang="sv-SE" b="1" dirty="0"/>
              <a:t>Allmänt:</a:t>
            </a:r>
          </a:p>
          <a:p>
            <a:r>
              <a:rPr lang="sv-SE" dirty="0">
                <a:cs typeface="Arial"/>
              </a:rPr>
              <a:t>Använd chatten för att ställa frågor eller begära ordet</a:t>
            </a:r>
          </a:p>
        </p:txBody>
      </p:sp>
    </p:spTree>
    <p:extLst>
      <p:ext uri="{BB962C8B-B14F-4D97-AF65-F5344CB8AC3E}">
        <p14:creationId xmlns:p14="http://schemas.microsoft.com/office/powerpoint/2010/main" val="1083420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8450" y="664225"/>
            <a:ext cx="9055100" cy="6398794"/>
          </a:xfrm>
          <a:prstGeom prst="rect">
            <a:avLst/>
          </a:prstGeom>
        </p:spPr>
      </p:pic>
      <p:sp>
        <p:nvSpPr>
          <p:cNvPr id="2" name="Rubrik 1"/>
          <p:cNvSpPr>
            <a:spLocks noGrp="1"/>
          </p:cNvSpPr>
          <p:nvPr>
            <p:ph type="title"/>
          </p:nvPr>
        </p:nvSpPr>
        <p:spPr>
          <a:xfrm>
            <a:off x="1871168" y="197325"/>
            <a:ext cx="7200000" cy="1157611"/>
          </a:xfrm>
        </p:spPr>
        <p:txBody>
          <a:bodyPr/>
          <a:lstStyle/>
          <a:p>
            <a:r>
              <a:rPr lang="sv-SE" dirty="0"/>
              <a:t>Vem gör vad?</a:t>
            </a:r>
          </a:p>
        </p:txBody>
      </p:sp>
      <p:sp>
        <p:nvSpPr>
          <p:cNvPr id="5" name="textruta 4"/>
          <p:cNvSpPr txBox="1"/>
          <p:nvPr/>
        </p:nvSpPr>
        <p:spPr>
          <a:xfrm>
            <a:off x="4956493" y="1899887"/>
            <a:ext cx="4732256" cy="738664"/>
          </a:xfrm>
          <a:prstGeom prst="rect">
            <a:avLst/>
          </a:prstGeom>
          <a:noFill/>
        </p:spPr>
        <p:txBody>
          <a:bodyPr wrap="square" rtlCol="0">
            <a:spAutoFit/>
          </a:bodyPr>
          <a:lstStyle/>
          <a:p>
            <a:pPr marL="171450" indent="-171450" algn="l">
              <a:buFont typeface="Arial" panose="020B0604020202020204" pitchFamily="34" charset="0"/>
              <a:buChar char="•"/>
            </a:pPr>
            <a:r>
              <a:rPr lang="sv-SE" sz="1400" dirty="0">
                <a:solidFill>
                  <a:prstClr val="white"/>
                </a:solidFill>
                <a:latin typeface="Verdana" charset="0"/>
                <a:ea typeface="Verdana" charset="0"/>
                <a:cs typeface="Verdana" charset="0"/>
              </a:rPr>
              <a:t>Användning av egna data</a:t>
            </a:r>
          </a:p>
          <a:p>
            <a:pPr marL="171450" indent="-171450" algn="l">
              <a:buFont typeface="Arial" panose="020B0604020202020204" pitchFamily="34" charset="0"/>
              <a:buChar char="•"/>
            </a:pPr>
            <a:r>
              <a:rPr lang="sv-SE" sz="1400" dirty="0">
                <a:solidFill>
                  <a:prstClr val="white"/>
                </a:solidFill>
                <a:latin typeface="Verdana" charset="0"/>
                <a:ea typeface="Verdana" charset="0"/>
                <a:cs typeface="Verdana" charset="0"/>
              </a:rPr>
              <a:t>Förbättringsarbete -&gt; lärande -&gt; allt bättre vård </a:t>
            </a:r>
          </a:p>
          <a:p>
            <a:pPr marL="171450" indent="-171450" algn="l">
              <a:buFont typeface="Arial" panose="020B0604020202020204" pitchFamily="34" charset="0"/>
              <a:buChar char="•"/>
            </a:pPr>
            <a:r>
              <a:rPr lang="sv-SE" sz="1400" dirty="0">
                <a:solidFill>
                  <a:prstClr val="white"/>
                </a:solidFill>
                <a:latin typeface="Verdana" charset="0"/>
                <a:ea typeface="Verdana" charset="0"/>
                <a:cs typeface="Verdana" charset="0"/>
              </a:rPr>
              <a:t>Sprida sina erfarenheter</a:t>
            </a:r>
          </a:p>
        </p:txBody>
      </p:sp>
      <p:sp>
        <p:nvSpPr>
          <p:cNvPr id="8" name="textruta 7"/>
          <p:cNvSpPr txBox="1"/>
          <p:nvPr/>
        </p:nvSpPr>
        <p:spPr>
          <a:xfrm>
            <a:off x="4970949" y="3069574"/>
            <a:ext cx="4765928" cy="1600438"/>
          </a:xfrm>
          <a:prstGeom prst="rect">
            <a:avLst/>
          </a:prstGeom>
          <a:noFill/>
        </p:spPr>
        <p:txBody>
          <a:bodyPr wrap="square" rtlCol="0">
            <a:spAutoFit/>
          </a:bodyPr>
          <a:lstStyle/>
          <a:p>
            <a:pPr marL="171450" indent="-171450" algn="l">
              <a:buFont typeface="Arial" panose="020B0604020202020204" pitchFamily="34" charset="0"/>
              <a:buChar char="•"/>
            </a:pPr>
            <a:r>
              <a:rPr lang="sv-SE" sz="1400" dirty="0">
                <a:solidFill>
                  <a:prstClr val="white"/>
                </a:solidFill>
                <a:latin typeface="Verdana" charset="0"/>
                <a:ea typeface="Verdana" charset="0"/>
                <a:cs typeface="Verdana" charset="0"/>
              </a:rPr>
              <a:t>Regional visningsyta, utdataverktyg och återkoppling</a:t>
            </a:r>
          </a:p>
          <a:p>
            <a:pPr marL="171450" indent="-171450" algn="l">
              <a:buFont typeface="Arial" panose="020B0604020202020204" pitchFamily="34" charset="0"/>
              <a:buChar char="•"/>
            </a:pPr>
            <a:r>
              <a:rPr lang="sv-SE" sz="1400" dirty="0">
                <a:solidFill>
                  <a:prstClr val="white"/>
                </a:solidFill>
                <a:latin typeface="Verdana" charset="0"/>
                <a:ea typeface="Verdana" charset="0"/>
                <a:cs typeface="Verdana" charset="0"/>
              </a:rPr>
              <a:t>Regional validering av data</a:t>
            </a:r>
          </a:p>
          <a:p>
            <a:pPr marL="171450" indent="-171450" algn="l">
              <a:buFont typeface="Arial" panose="020B0604020202020204" pitchFamily="34" charset="0"/>
              <a:buChar char="•"/>
            </a:pPr>
            <a:r>
              <a:rPr lang="sv-SE" sz="1400" dirty="0">
                <a:solidFill>
                  <a:prstClr val="white"/>
                </a:solidFill>
                <a:latin typeface="Verdana" charset="0"/>
                <a:ea typeface="Verdana" charset="0"/>
                <a:cs typeface="Verdana" charset="0"/>
              </a:rPr>
              <a:t>Skapa arenor för lärande, fortbildning, spridning</a:t>
            </a:r>
          </a:p>
          <a:p>
            <a:pPr marL="171450" indent="-171450" algn="l">
              <a:buFont typeface="Arial" panose="020B0604020202020204" pitchFamily="34" charset="0"/>
              <a:buChar char="•"/>
            </a:pPr>
            <a:r>
              <a:rPr lang="sv-SE" sz="1400" dirty="0">
                <a:solidFill>
                  <a:prstClr val="white"/>
                </a:solidFill>
                <a:latin typeface="Verdana" charset="0"/>
                <a:ea typeface="Verdana" charset="0"/>
                <a:cs typeface="Verdana" charset="0"/>
              </a:rPr>
              <a:t>Stödja vårdcentral/rehabenhet i</a:t>
            </a:r>
          </a:p>
          <a:p>
            <a:pPr marL="628650" lvl="1" indent="-171450" algn="l">
              <a:buFont typeface="Arial" panose="020B0604020202020204" pitchFamily="34" charset="0"/>
              <a:buChar char="•"/>
            </a:pPr>
            <a:r>
              <a:rPr lang="sv-SE" sz="1400" dirty="0">
                <a:solidFill>
                  <a:prstClr val="white"/>
                </a:solidFill>
                <a:latin typeface="Verdana" charset="0"/>
                <a:ea typeface="Verdana" charset="0"/>
                <a:cs typeface="Verdana" charset="0"/>
              </a:rPr>
              <a:t>tolkning och analys av data </a:t>
            </a:r>
          </a:p>
          <a:p>
            <a:pPr marL="628650" lvl="1" indent="-171450" algn="l">
              <a:buFont typeface="Arial" panose="020B0604020202020204" pitchFamily="34" charset="0"/>
              <a:buChar char="•"/>
            </a:pPr>
            <a:r>
              <a:rPr lang="sv-SE" sz="1400" dirty="0">
                <a:solidFill>
                  <a:prstClr val="white"/>
                </a:solidFill>
                <a:latin typeface="Verdana" charset="0"/>
                <a:ea typeface="Verdana" charset="0"/>
                <a:cs typeface="Verdana" charset="0"/>
              </a:rPr>
              <a:t>förbättringsarbete på vårdenhet</a:t>
            </a:r>
            <a:endParaRPr lang="sv-SE" sz="1200" dirty="0">
              <a:solidFill>
                <a:prstClr val="white"/>
              </a:solidFill>
              <a:latin typeface="Verdana" charset="0"/>
              <a:ea typeface="Verdana" charset="0"/>
              <a:cs typeface="Verdana" charset="0"/>
            </a:endParaRPr>
          </a:p>
        </p:txBody>
      </p:sp>
      <p:sp>
        <p:nvSpPr>
          <p:cNvPr id="10" name="textruta 9"/>
          <p:cNvSpPr txBox="1"/>
          <p:nvPr/>
        </p:nvSpPr>
        <p:spPr>
          <a:xfrm>
            <a:off x="4978345" y="4729544"/>
            <a:ext cx="4732256" cy="1615827"/>
          </a:xfrm>
          <a:prstGeom prst="rect">
            <a:avLst/>
          </a:prstGeom>
          <a:noFill/>
        </p:spPr>
        <p:txBody>
          <a:bodyPr wrap="square" rtlCol="0">
            <a:spAutoFit/>
          </a:bodyPr>
          <a:lstStyle/>
          <a:p>
            <a:pPr marL="171450" indent="-171450" algn="l">
              <a:buFont typeface="Arial" panose="020B0604020202020204" pitchFamily="34" charset="0"/>
              <a:buChar char="•"/>
            </a:pPr>
            <a:r>
              <a:rPr lang="sv-SE" sz="1400" dirty="0">
                <a:solidFill>
                  <a:prstClr val="white"/>
                </a:solidFill>
                <a:latin typeface="Verdana" charset="0"/>
                <a:ea typeface="Verdana" charset="0"/>
                <a:cs typeface="Verdana" charset="0"/>
              </a:rPr>
              <a:t>Uppdatering och utveckling av indikatorer</a:t>
            </a:r>
          </a:p>
          <a:p>
            <a:pPr marL="171450" indent="-171450" algn="l">
              <a:buFont typeface="Arial" panose="020B0604020202020204" pitchFamily="34" charset="0"/>
              <a:buChar char="•"/>
            </a:pPr>
            <a:r>
              <a:rPr lang="sv-SE" sz="1400" dirty="0">
                <a:solidFill>
                  <a:prstClr val="white"/>
                </a:solidFill>
                <a:latin typeface="Verdana" charset="0"/>
                <a:ea typeface="Verdana" charset="0"/>
                <a:cs typeface="Verdana" charset="0"/>
              </a:rPr>
              <a:t>Nationell aggregeringstjänst och återkoppling av data</a:t>
            </a:r>
          </a:p>
          <a:p>
            <a:pPr marL="171450" indent="-171450" algn="l">
              <a:buFont typeface="Arial" panose="020B0604020202020204" pitchFamily="34" charset="0"/>
              <a:buChar char="•"/>
            </a:pPr>
            <a:r>
              <a:rPr lang="sv-SE" sz="1400" dirty="0">
                <a:solidFill>
                  <a:prstClr val="white"/>
                </a:solidFill>
                <a:latin typeface="Verdana" charset="0"/>
                <a:ea typeface="Verdana" charset="0"/>
                <a:cs typeface="Verdana" charset="0"/>
              </a:rPr>
              <a:t>Nationell visningsyta - Vården i siffror</a:t>
            </a:r>
          </a:p>
          <a:p>
            <a:pPr marL="171450" indent="-171450" algn="l">
              <a:buFont typeface="Arial" panose="020B0604020202020204" pitchFamily="34" charset="0"/>
              <a:buChar char="•"/>
            </a:pPr>
            <a:r>
              <a:rPr lang="sv-SE" sz="1400" dirty="0">
                <a:solidFill>
                  <a:prstClr val="white"/>
                </a:solidFill>
                <a:latin typeface="Verdana" charset="0"/>
                <a:ea typeface="Verdana" charset="0"/>
                <a:cs typeface="Verdana" charset="0"/>
              </a:rPr>
              <a:t>Samordna validering, tolkning och analys av aggregerad data</a:t>
            </a:r>
          </a:p>
          <a:p>
            <a:pPr marL="171450" indent="-171450" algn="l">
              <a:buFont typeface="Arial" panose="020B0604020202020204" pitchFamily="34" charset="0"/>
              <a:buChar char="•"/>
            </a:pPr>
            <a:endParaRPr lang="sv-SE" sz="1500" dirty="0">
              <a:solidFill>
                <a:prstClr val="white"/>
              </a:solidFill>
              <a:latin typeface="Verdana" charset="0"/>
              <a:ea typeface="Verdana" charset="0"/>
              <a:cs typeface="Verdana" charset="0"/>
            </a:endParaRPr>
          </a:p>
        </p:txBody>
      </p:sp>
      <p:sp>
        <p:nvSpPr>
          <p:cNvPr id="11" name="textruta 10"/>
          <p:cNvSpPr txBox="1"/>
          <p:nvPr/>
        </p:nvSpPr>
        <p:spPr>
          <a:xfrm>
            <a:off x="2619788" y="2201289"/>
            <a:ext cx="2102177" cy="400110"/>
          </a:xfrm>
          <a:prstGeom prst="rect">
            <a:avLst/>
          </a:prstGeom>
          <a:noFill/>
        </p:spPr>
        <p:txBody>
          <a:bodyPr wrap="square" rtlCol="0">
            <a:spAutoFit/>
          </a:bodyPr>
          <a:lstStyle/>
          <a:p>
            <a:r>
              <a:rPr lang="sv-SE" sz="2000" dirty="0">
                <a:latin typeface="Verdana" charset="0"/>
                <a:ea typeface="Verdana" charset="0"/>
                <a:cs typeface="Verdana" charset="0"/>
              </a:rPr>
              <a:t>Vårdenhet</a:t>
            </a:r>
          </a:p>
        </p:txBody>
      </p:sp>
      <p:sp>
        <p:nvSpPr>
          <p:cNvPr id="12" name="textruta 11"/>
          <p:cNvSpPr txBox="1"/>
          <p:nvPr/>
        </p:nvSpPr>
        <p:spPr>
          <a:xfrm>
            <a:off x="2851868" y="3426798"/>
            <a:ext cx="1179156" cy="400110"/>
          </a:xfrm>
          <a:prstGeom prst="rect">
            <a:avLst/>
          </a:prstGeom>
          <a:noFill/>
        </p:spPr>
        <p:txBody>
          <a:bodyPr wrap="square" rtlCol="0">
            <a:spAutoFit/>
          </a:bodyPr>
          <a:lstStyle/>
          <a:p>
            <a:r>
              <a:rPr lang="sv-SE" sz="2000" dirty="0">
                <a:latin typeface="Verdana" charset="0"/>
                <a:ea typeface="Verdana" charset="0"/>
                <a:cs typeface="Verdana" charset="0"/>
              </a:rPr>
              <a:t>Region</a:t>
            </a:r>
          </a:p>
        </p:txBody>
      </p:sp>
      <p:sp>
        <p:nvSpPr>
          <p:cNvPr id="13" name="textruta 12"/>
          <p:cNvSpPr txBox="1"/>
          <p:nvPr/>
        </p:nvSpPr>
        <p:spPr>
          <a:xfrm>
            <a:off x="2736992" y="4797057"/>
            <a:ext cx="2219501" cy="400110"/>
          </a:xfrm>
          <a:prstGeom prst="rect">
            <a:avLst/>
          </a:prstGeom>
          <a:noFill/>
        </p:spPr>
        <p:txBody>
          <a:bodyPr wrap="square" rtlCol="0">
            <a:spAutoFit/>
          </a:bodyPr>
          <a:lstStyle/>
          <a:p>
            <a:r>
              <a:rPr lang="sv-SE" sz="2000" dirty="0">
                <a:latin typeface="Verdana" charset="0"/>
                <a:ea typeface="Verdana" charset="0"/>
                <a:cs typeface="Verdana" charset="0"/>
              </a:rPr>
              <a:t>Nationellt</a:t>
            </a:r>
          </a:p>
        </p:txBody>
      </p:sp>
      <p:sp>
        <p:nvSpPr>
          <p:cNvPr id="14" name="Högerpil 13"/>
          <p:cNvSpPr/>
          <p:nvPr/>
        </p:nvSpPr>
        <p:spPr>
          <a:xfrm>
            <a:off x="493295" y="3453059"/>
            <a:ext cx="1816768" cy="938464"/>
          </a:xfrm>
          <a:prstGeom prst="rightArrow">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solidFill>
              <a:schemeClr val="accent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794902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10" grpId="0"/>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sz="quarter" idx="14"/>
          </p:nvPr>
        </p:nvSpPr>
        <p:spPr/>
        <p:txBody>
          <a:bodyPr/>
          <a:lstStyle/>
          <a:p>
            <a:pPr marL="0" indent="0">
              <a:buNone/>
            </a:pPr>
            <a:r>
              <a:rPr lang="sv-SE" i="1" dirty="0"/>
              <a:t>”</a:t>
            </a:r>
            <a:r>
              <a:rPr lang="sv-SE" i="1" dirty="0" err="1"/>
              <a:t>Every</a:t>
            </a:r>
            <a:r>
              <a:rPr lang="sv-SE" i="1" dirty="0"/>
              <a:t> system is </a:t>
            </a:r>
            <a:r>
              <a:rPr lang="sv-SE" i="1" dirty="0" err="1"/>
              <a:t>perfectly</a:t>
            </a:r>
            <a:r>
              <a:rPr lang="sv-SE" i="1" dirty="0"/>
              <a:t> </a:t>
            </a:r>
            <a:r>
              <a:rPr lang="sv-SE" i="1" dirty="0" err="1"/>
              <a:t>designed</a:t>
            </a:r>
            <a:r>
              <a:rPr lang="sv-SE" i="1" dirty="0"/>
              <a:t> to </a:t>
            </a:r>
            <a:r>
              <a:rPr lang="sv-SE" i="1" dirty="0" err="1"/>
              <a:t>achieve</a:t>
            </a:r>
            <a:r>
              <a:rPr lang="sv-SE" i="1" dirty="0"/>
              <a:t> the </a:t>
            </a:r>
            <a:r>
              <a:rPr lang="sv-SE" i="1" dirty="0" err="1"/>
              <a:t>results</a:t>
            </a:r>
            <a:r>
              <a:rPr lang="sv-SE" i="1" dirty="0"/>
              <a:t> it gets”</a:t>
            </a:r>
          </a:p>
          <a:p>
            <a:pPr marL="0" indent="0">
              <a:buNone/>
            </a:pPr>
            <a:r>
              <a:rPr lang="sv-SE" i="1" dirty="0"/>
              <a:t>eller</a:t>
            </a:r>
          </a:p>
          <a:p>
            <a:pPr marL="0" indent="0">
              <a:buNone/>
            </a:pPr>
            <a:r>
              <a:rPr lang="sv-SE" i="1" dirty="0"/>
              <a:t>”Varje system är perfekt byggt för det resultat det ger”</a:t>
            </a:r>
          </a:p>
        </p:txBody>
      </p:sp>
      <p:sp>
        <p:nvSpPr>
          <p:cNvPr id="4" name="textruta 3"/>
          <p:cNvSpPr txBox="1"/>
          <p:nvPr/>
        </p:nvSpPr>
        <p:spPr>
          <a:xfrm>
            <a:off x="7615989" y="5305926"/>
            <a:ext cx="2815390" cy="369332"/>
          </a:xfrm>
          <a:prstGeom prst="rect">
            <a:avLst/>
          </a:prstGeom>
          <a:noFill/>
        </p:spPr>
        <p:txBody>
          <a:bodyPr wrap="square" rtlCol="0">
            <a:spAutoFit/>
          </a:bodyPr>
          <a:lstStyle/>
          <a:p>
            <a:r>
              <a:rPr lang="sv-SE" dirty="0"/>
              <a:t>Paul </a:t>
            </a:r>
            <a:r>
              <a:rPr lang="sv-SE" dirty="0" err="1"/>
              <a:t>Batalden</a:t>
            </a:r>
            <a:endParaRPr lang="sv-SE" dirty="0"/>
          </a:p>
        </p:txBody>
      </p:sp>
    </p:spTree>
    <p:extLst>
      <p:ext uri="{BB962C8B-B14F-4D97-AF65-F5344CB8AC3E}">
        <p14:creationId xmlns:p14="http://schemas.microsoft.com/office/powerpoint/2010/main" val="442707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481824" y="201167"/>
            <a:ext cx="8860039" cy="1032469"/>
          </a:xfrm>
        </p:spPr>
        <p:txBody>
          <a:bodyPr/>
          <a:lstStyle/>
          <a:p>
            <a:r>
              <a:rPr lang="sv-SE" dirty="0"/>
              <a:t>CAMM – Clinical Adoption Meta-</a:t>
            </a:r>
            <a:r>
              <a:rPr lang="sv-SE" dirty="0" err="1"/>
              <a:t>Model</a:t>
            </a:r>
            <a:endParaRPr lang="sv-SE" dirty="0"/>
          </a:p>
        </p:txBody>
      </p:sp>
      <p:sp>
        <p:nvSpPr>
          <p:cNvPr id="3" name="Platshållare för innehåll 2"/>
          <p:cNvSpPr>
            <a:spLocks noGrp="1"/>
          </p:cNvSpPr>
          <p:nvPr>
            <p:ph sz="quarter" idx="14"/>
          </p:nvPr>
        </p:nvSpPr>
        <p:spPr/>
        <p:txBody>
          <a:bodyPr/>
          <a:lstStyle/>
          <a:p>
            <a:endParaRPr lang="sv-SE"/>
          </a:p>
        </p:txBody>
      </p:sp>
      <p:pic>
        <p:nvPicPr>
          <p:cNvPr id="1028" name="Picture 4" descr="Fig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082" y="1325077"/>
            <a:ext cx="11430000" cy="5086350"/>
          </a:xfrm>
          <a:prstGeom prst="rect">
            <a:avLst/>
          </a:prstGeom>
          <a:noFill/>
          <a:extLst>
            <a:ext uri="{909E8E84-426E-40DD-AFC4-6F175D3DCCD1}">
              <a14:hiddenFill xmlns:a14="http://schemas.microsoft.com/office/drawing/2010/main">
                <a:solidFill>
                  <a:srgbClr val="FFFFFF"/>
                </a:solidFill>
              </a14:hiddenFill>
            </a:ext>
          </a:extLst>
        </p:spPr>
      </p:pic>
      <p:sp>
        <p:nvSpPr>
          <p:cNvPr id="7" name="textruta 6"/>
          <p:cNvSpPr txBox="1"/>
          <p:nvPr/>
        </p:nvSpPr>
        <p:spPr>
          <a:xfrm>
            <a:off x="9079992" y="6165387"/>
            <a:ext cx="2743200" cy="307777"/>
          </a:xfrm>
          <a:prstGeom prst="rect">
            <a:avLst/>
          </a:prstGeom>
          <a:noFill/>
        </p:spPr>
        <p:txBody>
          <a:bodyPr wrap="square" rtlCol="0">
            <a:spAutoFit/>
          </a:bodyPr>
          <a:lstStyle/>
          <a:p>
            <a:r>
              <a:rPr lang="sv-SE" sz="1400" dirty="0">
                <a:hlinkClick r:id="rId4"/>
              </a:rPr>
              <a:t>Referens: Price och </a:t>
            </a:r>
            <a:r>
              <a:rPr lang="sv-SE" sz="1400" dirty="0" err="1">
                <a:hlinkClick r:id="rId4"/>
              </a:rPr>
              <a:t>Lau</a:t>
            </a:r>
            <a:r>
              <a:rPr lang="sv-SE" sz="1400" dirty="0">
                <a:hlinkClick r:id="rId4"/>
              </a:rPr>
              <a:t>, 2014</a:t>
            </a:r>
            <a:endParaRPr lang="sv-SE" sz="1400" dirty="0"/>
          </a:p>
        </p:txBody>
      </p:sp>
    </p:spTree>
    <p:extLst>
      <p:ext uri="{BB962C8B-B14F-4D97-AF65-F5344CB8AC3E}">
        <p14:creationId xmlns:p14="http://schemas.microsoft.com/office/powerpoint/2010/main" val="299230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p:cNvSpPr>
            <a:spLocks noGrp="1"/>
          </p:cNvSpPr>
          <p:nvPr>
            <p:ph type="title"/>
          </p:nvPr>
        </p:nvSpPr>
        <p:spPr>
          <a:xfrm>
            <a:off x="1594442" y="841248"/>
            <a:ext cx="7200000" cy="602541"/>
          </a:xfrm>
        </p:spPr>
        <p:txBody>
          <a:bodyPr/>
          <a:lstStyle/>
          <a:p>
            <a:r>
              <a:rPr lang="sv-SE" dirty="0"/>
              <a:t>Upplägg</a:t>
            </a:r>
          </a:p>
        </p:txBody>
      </p:sp>
      <p:graphicFrame>
        <p:nvGraphicFramePr>
          <p:cNvPr id="4" name="Platshållare för innehåll 3"/>
          <p:cNvGraphicFramePr>
            <a:graphicFrameLocks noGrp="1"/>
          </p:cNvGraphicFramePr>
          <p:nvPr>
            <p:ph sz="quarter" idx="14"/>
            <p:extLst>
              <p:ext uri="{D42A27DB-BD31-4B8C-83A1-F6EECF244321}">
                <p14:modId xmlns:p14="http://schemas.microsoft.com/office/powerpoint/2010/main" val="2031768973"/>
              </p:ext>
            </p:extLst>
          </p:nvPr>
        </p:nvGraphicFramePr>
        <p:xfrm>
          <a:off x="1594442" y="1747917"/>
          <a:ext cx="7769812" cy="4445064"/>
        </p:xfrm>
        <a:graphic>
          <a:graphicData uri="http://schemas.openxmlformats.org/drawingml/2006/table">
            <a:tbl>
              <a:tblPr firstRow="1" bandRow="1">
                <a:tableStyleId>{5C22544A-7EE6-4342-B048-85BDC9FD1C3A}</a:tableStyleId>
              </a:tblPr>
              <a:tblGrid>
                <a:gridCol w="1997243">
                  <a:extLst>
                    <a:ext uri="{9D8B030D-6E8A-4147-A177-3AD203B41FA5}">
                      <a16:colId xmlns:a16="http://schemas.microsoft.com/office/drawing/2014/main" val="1107981693"/>
                    </a:ext>
                  </a:extLst>
                </a:gridCol>
                <a:gridCol w="5772569">
                  <a:extLst>
                    <a:ext uri="{9D8B030D-6E8A-4147-A177-3AD203B41FA5}">
                      <a16:colId xmlns:a16="http://schemas.microsoft.com/office/drawing/2014/main" val="1998745572"/>
                    </a:ext>
                  </a:extLst>
                </a:gridCol>
              </a:tblGrid>
              <a:tr h="493896">
                <a:tc>
                  <a:txBody>
                    <a:bodyPr/>
                    <a:lstStyle/>
                    <a:p>
                      <a:endParaRPr lang="sv-SE" dirty="0"/>
                    </a:p>
                  </a:txBody>
                  <a:tcPr/>
                </a:tc>
                <a:tc>
                  <a:txBody>
                    <a:bodyPr/>
                    <a:lstStyle/>
                    <a:p>
                      <a:endParaRPr lang="sv-SE"/>
                    </a:p>
                  </a:txBody>
                  <a:tcPr/>
                </a:tc>
                <a:extLst>
                  <a:ext uri="{0D108BD9-81ED-4DB2-BD59-A6C34878D82A}">
                    <a16:rowId xmlns:a16="http://schemas.microsoft.com/office/drawing/2014/main" val="1957762496"/>
                  </a:ext>
                </a:extLst>
              </a:tr>
              <a:tr h="493896">
                <a:tc>
                  <a:txBody>
                    <a:bodyPr/>
                    <a:lstStyle/>
                    <a:p>
                      <a:r>
                        <a:rPr lang="sv-SE" dirty="0"/>
                        <a:t>10.00 – 10.10</a:t>
                      </a:r>
                    </a:p>
                  </a:txBody>
                  <a:tcPr/>
                </a:tc>
                <a:tc>
                  <a:txBody>
                    <a:bodyPr/>
                    <a:lstStyle/>
                    <a:p>
                      <a:r>
                        <a:rPr lang="sv-SE" dirty="0"/>
                        <a:t>Kort introduktion</a:t>
                      </a:r>
                    </a:p>
                  </a:txBody>
                  <a:tcPr/>
                </a:tc>
                <a:extLst>
                  <a:ext uri="{0D108BD9-81ED-4DB2-BD59-A6C34878D82A}">
                    <a16:rowId xmlns:a16="http://schemas.microsoft.com/office/drawing/2014/main" val="127188344"/>
                  </a:ext>
                </a:extLst>
              </a:tr>
              <a:tr h="493896">
                <a:tc>
                  <a:txBody>
                    <a:bodyPr/>
                    <a:lstStyle/>
                    <a:p>
                      <a:r>
                        <a:rPr lang="sv-SE" dirty="0"/>
                        <a:t>10.10 – 10.25</a:t>
                      </a:r>
                    </a:p>
                  </a:txBody>
                  <a:tcPr/>
                </a:tc>
                <a:tc>
                  <a:txBody>
                    <a:bodyPr/>
                    <a:lstStyle/>
                    <a:p>
                      <a:r>
                        <a:rPr lang="sv-SE" dirty="0"/>
                        <a:t>Region Södermanland</a:t>
                      </a:r>
                    </a:p>
                  </a:txBody>
                  <a:tcPr/>
                </a:tc>
                <a:extLst>
                  <a:ext uri="{0D108BD9-81ED-4DB2-BD59-A6C34878D82A}">
                    <a16:rowId xmlns:a16="http://schemas.microsoft.com/office/drawing/2014/main" val="1591006469"/>
                  </a:ext>
                </a:extLst>
              </a:tr>
              <a:tr h="493896">
                <a:tc>
                  <a:txBody>
                    <a:bodyPr/>
                    <a:lstStyle/>
                    <a:p>
                      <a:r>
                        <a:rPr lang="sv-SE" dirty="0"/>
                        <a:t>10.25 – 10.40</a:t>
                      </a:r>
                    </a:p>
                  </a:txBody>
                  <a:tcPr/>
                </a:tc>
                <a:tc>
                  <a:txBody>
                    <a:bodyPr/>
                    <a:lstStyle/>
                    <a:p>
                      <a:r>
                        <a:rPr lang="sv-SE" dirty="0"/>
                        <a:t>Region Uppsala</a:t>
                      </a:r>
                    </a:p>
                  </a:txBody>
                  <a:tcPr/>
                </a:tc>
                <a:extLst>
                  <a:ext uri="{0D108BD9-81ED-4DB2-BD59-A6C34878D82A}">
                    <a16:rowId xmlns:a16="http://schemas.microsoft.com/office/drawing/2014/main" val="4006770541"/>
                  </a:ext>
                </a:extLst>
              </a:tr>
              <a:tr h="493896">
                <a:tc>
                  <a:txBody>
                    <a:bodyPr/>
                    <a:lstStyle/>
                    <a:p>
                      <a:r>
                        <a:rPr lang="sv-SE" dirty="0"/>
                        <a:t>10.40</a:t>
                      </a:r>
                      <a:r>
                        <a:rPr lang="sv-SE" baseline="0" dirty="0"/>
                        <a:t> – 11.00</a:t>
                      </a:r>
                      <a:endParaRPr lang="sv-SE" dirty="0"/>
                    </a:p>
                  </a:txBody>
                  <a:tcPr/>
                </a:tc>
                <a:tc>
                  <a:txBody>
                    <a:bodyPr/>
                    <a:lstStyle/>
                    <a:p>
                      <a:r>
                        <a:rPr lang="sv-SE" dirty="0"/>
                        <a:t>Västra</a:t>
                      </a:r>
                      <a:r>
                        <a:rPr lang="sv-SE" baseline="0" dirty="0"/>
                        <a:t> Götalands regionen</a:t>
                      </a:r>
                      <a:endParaRPr lang="sv-SE" dirty="0"/>
                    </a:p>
                  </a:txBody>
                  <a:tcPr/>
                </a:tc>
                <a:extLst>
                  <a:ext uri="{0D108BD9-81ED-4DB2-BD59-A6C34878D82A}">
                    <a16:rowId xmlns:a16="http://schemas.microsoft.com/office/drawing/2014/main" val="4066100163"/>
                  </a:ext>
                </a:extLst>
              </a:tr>
              <a:tr h="493896">
                <a:tc>
                  <a:txBody>
                    <a:bodyPr/>
                    <a:lstStyle/>
                    <a:p>
                      <a:r>
                        <a:rPr lang="sv-SE" b="1" dirty="0"/>
                        <a:t>11.05</a:t>
                      </a:r>
                      <a:r>
                        <a:rPr lang="sv-SE" b="1" baseline="0" dirty="0"/>
                        <a:t> – 11.15</a:t>
                      </a:r>
                      <a:endParaRPr lang="sv-SE" b="1" dirty="0"/>
                    </a:p>
                  </a:txBody>
                  <a:tcPr/>
                </a:tc>
                <a:tc>
                  <a:txBody>
                    <a:bodyPr/>
                    <a:lstStyle/>
                    <a:p>
                      <a:r>
                        <a:rPr lang="sv-SE" b="1" dirty="0"/>
                        <a:t>Paus</a:t>
                      </a:r>
                    </a:p>
                  </a:txBody>
                  <a:tcPr/>
                </a:tc>
                <a:extLst>
                  <a:ext uri="{0D108BD9-81ED-4DB2-BD59-A6C34878D82A}">
                    <a16:rowId xmlns:a16="http://schemas.microsoft.com/office/drawing/2014/main" val="239373513"/>
                  </a:ext>
                </a:extLst>
              </a:tr>
              <a:tr h="493896">
                <a:tc>
                  <a:txBody>
                    <a:bodyPr/>
                    <a:lstStyle/>
                    <a:p>
                      <a:r>
                        <a:rPr lang="sv-SE" dirty="0"/>
                        <a:t>11.15 – 11.30</a:t>
                      </a:r>
                    </a:p>
                  </a:txBody>
                  <a:tcPr/>
                </a:tc>
                <a:tc>
                  <a:txBody>
                    <a:bodyPr/>
                    <a:lstStyle/>
                    <a:p>
                      <a:r>
                        <a:rPr lang="sv-SE" dirty="0"/>
                        <a:t>Region Värmland</a:t>
                      </a:r>
                    </a:p>
                  </a:txBody>
                  <a:tcPr/>
                </a:tc>
                <a:extLst>
                  <a:ext uri="{0D108BD9-81ED-4DB2-BD59-A6C34878D82A}">
                    <a16:rowId xmlns:a16="http://schemas.microsoft.com/office/drawing/2014/main" val="2637487163"/>
                  </a:ext>
                </a:extLst>
              </a:tr>
              <a:tr h="493896">
                <a:tc>
                  <a:txBody>
                    <a:bodyPr/>
                    <a:lstStyle/>
                    <a:p>
                      <a:r>
                        <a:rPr lang="sv-SE" dirty="0"/>
                        <a:t>11.30 – 11.40</a:t>
                      </a:r>
                    </a:p>
                  </a:txBody>
                  <a:tcPr/>
                </a:tc>
                <a:tc>
                  <a:txBody>
                    <a:bodyPr/>
                    <a:lstStyle/>
                    <a:p>
                      <a:r>
                        <a:rPr lang="sv-SE" dirty="0"/>
                        <a:t>Diskussion i smågrupper</a:t>
                      </a:r>
                    </a:p>
                  </a:txBody>
                  <a:tcPr/>
                </a:tc>
                <a:extLst>
                  <a:ext uri="{0D108BD9-81ED-4DB2-BD59-A6C34878D82A}">
                    <a16:rowId xmlns:a16="http://schemas.microsoft.com/office/drawing/2014/main" val="2482027405"/>
                  </a:ext>
                </a:extLst>
              </a:tr>
              <a:tr h="493896">
                <a:tc>
                  <a:txBody>
                    <a:bodyPr/>
                    <a:lstStyle/>
                    <a:p>
                      <a:r>
                        <a:rPr lang="sv-SE" dirty="0"/>
                        <a:t>11.40 – 12.00</a:t>
                      </a:r>
                    </a:p>
                  </a:txBody>
                  <a:tcPr/>
                </a:tc>
                <a:tc>
                  <a:txBody>
                    <a:bodyPr/>
                    <a:lstStyle/>
                    <a:p>
                      <a:r>
                        <a:rPr lang="sv-SE" dirty="0"/>
                        <a:t>Sammanfattande diskussion</a:t>
                      </a:r>
                    </a:p>
                  </a:txBody>
                  <a:tcPr/>
                </a:tc>
                <a:extLst>
                  <a:ext uri="{0D108BD9-81ED-4DB2-BD59-A6C34878D82A}">
                    <a16:rowId xmlns:a16="http://schemas.microsoft.com/office/drawing/2014/main" val="189969075"/>
                  </a:ext>
                </a:extLst>
              </a:tr>
            </a:tbl>
          </a:graphicData>
        </a:graphic>
      </p:graphicFrame>
      <p:sp>
        <p:nvSpPr>
          <p:cNvPr id="5" name="textruta 4"/>
          <p:cNvSpPr txBox="1"/>
          <p:nvPr/>
        </p:nvSpPr>
        <p:spPr>
          <a:xfrm>
            <a:off x="8061158" y="3200400"/>
            <a:ext cx="3765884" cy="646331"/>
          </a:xfrm>
          <a:prstGeom prst="rect">
            <a:avLst/>
          </a:prstGeom>
        </p:spPr>
        <p:style>
          <a:lnRef idx="0">
            <a:schemeClr val="accent1"/>
          </a:lnRef>
          <a:fillRef idx="3">
            <a:schemeClr val="accent1"/>
          </a:fillRef>
          <a:effectRef idx="3">
            <a:schemeClr val="accent1"/>
          </a:effectRef>
          <a:fontRef idx="minor">
            <a:schemeClr val="lt1"/>
          </a:fontRef>
        </p:style>
        <p:txBody>
          <a:bodyPr wrap="square" lIns="91440" tIns="45720" rIns="91440" bIns="45720" rtlCol="0" anchor="t">
            <a:spAutoFit/>
          </a:bodyPr>
          <a:lstStyle/>
          <a:p>
            <a:r>
              <a:rPr lang="sv-SE" b="1" dirty="0">
                <a:cs typeface="Arial"/>
              </a:rPr>
              <a:t>Använd chatten för att ställa frågor eller begära ordet</a:t>
            </a:r>
          </a:p>
        </p:txBody>
      </p:sp>
    </p:spTree>
    <p:extLst>
      <p:ext uri="{BB962C8B-B14F-4D97-AF65-F5344CB8AC3E}">
        <p14:creationId xmlns:p14="http://schemas.microsoft.com/office/powerpoint/2010/main" val="2285036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Diskussionsfrågor</a:t>
            </a:r>
          </a:p>
        </p:txBody>
      </p:sp>
      <p:sp>
        <p:nvSpPr>
          <p:cNvPr id="3" name="Platshållare för innehåll 2"/>
          <p:cNvSpPr>
            <a:spLocks noGrp="1"/>
          </p:cNvSpPr>
          <p:nvPr>
            <p:ph sz="quarter" idx="14"/>
          </p:nvPr>
        </p:nvSpPr>
        <p:spPr/>
        <p:txBody>
          <a:bodyPr/>
          <a:lstStyle/>
          <a:p>
            <a:r>
              <a:rPr lang="sv-SE" dirty="0"/>
              <a:t>För- och nackdelar med olika upplägg?</a:t>
            </a:r>
          </a:p>
          <a:p>
            <a:r>
              <a:rPr lang="sv-SE" dirty="0"/>
              <a:t>Hur kan vi vidareutveckla strukturerna i min region/organisation?</a:t>
            </a:r>
          </a:p>
        </p:txBody>
      </p:sp>
    </p:spTree>
    <p:extLst>
      <p:ext uri="{BB962C8B-B14F-4D97-AF65-F5344CB8AC3E}">
        <p14:creationId xmlns:p14="http://schemas.microsoft.com/office/powerpoint/2010/main" val="2134621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Sammanfattande diskussion</a:t>
            </a:r>
          </a:p>
        </p:txBody>
      </p:sp>
      <p:sp>
        <p:nvSpPr>
          <p:cNvPr id="3" name="Platshållare för innehåll 2"/>
          <p:cNvSpPr>
            <a:spLocks noGrp="1"/>
          </p:cNvSpPr>
          <p:nvPr>
            <p:ph sz="quarter" idx="14"/>
          </p:nvPr>
        </p:nvSpPr>
        <p:spPr/>
        <p:txBody>
          <a:bodyPr/>
          <a:lstStyle/>
          <a:p>
            <a:r>
              <a:rPr lang="sv-SE" dirty="0"/>
              <a:t>För- och nackdelar med olika upplägg?</a:t>
            </a:r>
          </a:p>
          <a:p>
            <a:r>
              <a:rPr lang="sv-SE" dirty="0"/>
              <a:t>Hur kan vi vidareutveckla strukturerna i min region/organisation?</a:t>
            </a:r>
          </a:p>
          <a:p>
            <a:endParaRPr lang="sv-SE" dirty="0"/>
          </a:p>
        </p:txBody>
      </p:sp>
    </p:spTree>
    <p:extLst>
      <p:ext uri="{BB962C8B-B14F-4D97-AF65-F5344CB8AC3E}">
        <p14:creationId xmlns:p14="http://schemas.microsoft.com/office/powerpoint/2010/main" val="2365453780"/>
      </p:ext>
    </p:extLst>
  </p:cSld>
  <p:clrMapOvr>
    <a:masterClrMapping/>
  </p:clrMapOvr>
</p:sld>
</file>

<file path=ppt/theme/theme1.xml><?xml version="1.0" encoding="utf-8"?>
<a:theme xmlns:a="http://schemas.openxmlformats.org/drawingml/2006/main" name="Office-tema">
  <a:themeElements>
    <a:clrScheme name="Egen 2">
      <a:dk1>
        <a:srgbClr val="000000"/>
      </a:dk1>
      <a:lt1>
        <a:srgbClr val="FFFFFF"/>
      </a:lt1>
      <a:dk2>
        <a:srgbClr val="44546A"/>
      </a:dk2>
      <a:lt2>
        <a:srgbClr val="E7E6E6"/>
      </a:lt2>
      <a:accent1>
        <a:srgbClr val="447079"/>
      </a:accent1>
      <a:accent2>
        <a:srgbClr val="71B3A7"/>
      </a:accent2>
      <a:accent3>
        <a:srgbClr val="5D287F"/>
      </a:accent3>
      <a:accent4>
        <a:srgbClr val="DFA18D"/>
      </a:accent4>
      <a:accent5>
        <a:srgbClr val="EFCD30"/>
      </a:accent5>
      <a:accent6>
        <a:srgbClr val="D3CDBF"/>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imarvardsKvalitet och professionsföreningarna_korr4" id="{0622CD03-646A-464B-A0B7-107415F1D3AE}" vid="{9DA69854-CB91-684A-B2C4-0C27E53284DC}"/>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PrimarvardsKvalitet och professionsföreningarna (00000003)</Template>
  <TotalTime>4007</TotalTime>
  <Words>768</Words>
  <Application>Microsoft Office PowerPoint</Application>
  <PresentationFormat>Bredbild</PresentationFormat>
  <Paragraphs>114</Paragraphs>
  <Slides>11</Slides>
  <Notes>7</Notes>
  <HiddenSlides>3</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11</vt:i4>
      </vt:variant>
    </vt:vector>
  </HeadingPairs>
  <TitlesOfParts>
    <vt:vector size="15" baseType="lpstr">
      <vt:lpstr>Arial</vt:lpstr>
      <vt:lpstr>Calibri</vt:lpstr>
      <vt:lpstr>Verdana</vt:lpstr>
      <vt:lpstr>Office-tema</vt:lpstr>
      <vt:lpstr>PowerPoint-presentation</vt:lpstr>
      <vt:lpstr>Syfte</vt:lpstr>
      <vt:lpstr>Upplägg</vt:lpstr>
      <vt:lpstr>Vem gör vad?</vt:lpstr>
      <vt:lpstr>PowerPoint-presentation</vt:lpstr>
      <vt:lpstr>CAMM – Clinical Adoption Meta-Model</vt:lpstr>
      <vt:lpstr>Upplägg</vt:lpstr>
      <vt:lpstr>Diskussionsfrågor</vt:lpstr>
      <vt:lpstr>Sammanfattande diskussion</vt:lpstr>
      <vt:lpstr>Kommande webbinarier</vt:lpstr>
      <vt:lpstr>TACK!</vt:lpstr>
    </vt:vector>
  </TitlesOfParts>
  <Company>Sverige Kommuner och Landsting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Rubrik på en eller  två rader</dc:title>
  <dc:creator>Gäre Arvidsson Stina</dc:creator>
  <cp:lastModifiedBy>Stina Gare Arvidsson</cp:lastModifiedBy>
  <cp:revision>68</cp:revision>
  <dcterms:created xsi:type="dcterms:W3CDTF">2018-12-18T20:31:44Z</dcterms:created>
  <dcterms:modified xsi:type="dcterms:W3CDTF">2022-11-09T15:21:47Z</dcterms:modified>
</cp:coreProperties>
</file>